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1"/>
  </p:notesMasterIdLst>
  <p:handoutMasterIdLst>
    <p:handoutMasterId r:id="rId12"/>
  </p:handoutMasterIdLst>
  <p:sldIdLst>
    <p:sldId id="280" r:id="rId5"/>
    <p:sldId id="281" r:id="rId6"/>
    <p:sldId id="282" r:id="rId7"/>
    <p:sldId id="283" r:id="rId8"/>
    <p:sldId id="284" r:id="rId9"/>
    <p:sldId id="285" r:id="rId10"/>
  </p:sldIdLst>
  <p:sldSz cx="12192000" cy="6858000"/>
  <p:notesSz cx="6858000" cy="9144000"/>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pos="597"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014067"/>
    <a:srgbClr val="3F3F3F"/>
    <a:srgbClr val="014E7D"/>
    <a:srgbClr val="013657"/>
    <a:srgbClr val="01456F"/>
    <a:srgbClr val="014B79"/>
    <a:srgbClr val="0937C9"/>
    <a:srgbClr val="002774"/>
    <a:srgbClr val="929A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8" autoAdjust="0"/>
    <p:restoredTop sz="96391" autoAdjust="0"/>
  </p:normalViewPr>
  <p:slideViewPr>
    <p:cSldViewPr snapToGrid="0" showGuides="1">
      <p:cViewPr varScale="1">
        <p:scale>
          <a:sx n="58" d="100"/>
          <a:sy n="58" d="100"/>
        </p:scale>
        <p:origin x="504" y="53"/>
      </p:cViewPr>
      <p:guideLst>
        <p:guide pos="3840"/>
        <p:guide pos="597"/>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7" d="100"/>
          <a:sy n="87" d="100"/>
        </p:scale>
        <p:origin x="309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8BEDA40-91A9-49DC-B402-0EBE674AAEA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E8CBB508-5589-42E7-A433-D119AC0FFB7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CF7FDA3D-4D42-491E-9088-4AA5B3C23D35}" type="datetime1">
              <a:rPr lang="ja-JP" altLang="en-US" smtClean="0">
                <a:latin typeface="Meiryo UI" panose="020B0604030504040204" pitchFamily="50" charset="-128"/>
                <a:ea typeface="Meiryo UI" panose="020B0604030504040204" pitchFamily="50" charset="-128"/>
              </a:rPr>
              <a:t>2021/10/24</a:t>
            </a:fld>
            <a:endParaRPr lang="ja-JP" altLang="en-US" dirty="0">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E9232ABA-B33A-4B3B-8412-C1773FBF3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BAB1832E-3B48-42CB-80A7-CD8E48D52D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F1072A3-100F-40A9-915F-8D2D9E6962D8}" type="slidenum">
              <a:rPr lang="en-US" altLang="ja-JP" smtClean="0">
                <a:latin typeface="Meiryo UI" panose="020B0604030504040204" pitchFamily="50" charset="-128"/>
                <a:ea typeface="Meiryo UI" panose="020B0604030504040204" pitchFamily="50" charset="-128"/>
              </a:rPr>
              <a:t>‹#›</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135371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eiryo UI" panose="020B0604030504040204" pitchFamily="50" charset="-128"/>
                <a:ea typeface="Meiryo UI" panose="020B0604030504040204" pitchFamily="50" charset="-128"/>
              </a:defRPr>
            </a:lvl1pPr>
          </a:lstStyle>
          <a:p>
            <a:fld id="{CAF3ABC7-E89B-4EFE-B05F-43B3224AEAD7}" type="datetime1">
              <a:rPr lang="ja-JP" altLang="en-US" smtClean="0"/>
              <a:pPr/>
              <a:t>2021/10/24</a:t>
            </a:fld>
            <a:endParaRPr lang="ja-JP" altLang="en-US" dirty="0"/>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ja-JP" altLang="en-US" noProof="0" dirty="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ja-JP" altLang="en-US" noProof="0" dirty="0"/>
              <a:t>マスター テキストのスタイルを編集する</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eiryo UI" panose="020B0604030504040204" pitchFamily="50" charset="-128"/>
                <a:ea typeface="Meiryo UI" panose="020B0604030504040204" pitchFamily="50" charset="-128"/>
              </a:defRPr>
            </a:lvl1pPr>
          </a:lstStyle>
          <a:p>
            <a:fld id="{79230CFA-805A-4FD3-B3A0-DAAA5993DA17}" type="slidenum">
              <a:rPr lang="en-US" altLang="ja-JP" smtClean="0"/>
              <a:pPr/>
              <a:t>‹#›</a:t>
            </a:fld>
            <a:endParaRPr lang="ja-JP" altLang="en-US" dirty="0"/>
          </a:p>
        </p:txBody>
      </p:sp>
    </p:spTree>
    <p:extLst>
      <p:ext uri="{BB962C8B-B14F-4D97-AF65-F5344CB8AC3E}">
        <p14:creationId xmlns:p14="http://schemas.microsoft.com/office/powerpoint/2010/main" val="7989277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rtlCol="0"/>
          <a:lstStyle/>
          <a:p>
            <a:pPr rtl="0"/>
            <a:fld id="{79230CFA-805A-4FD3-B3A0-DAAA5993DA17}" type="slidenum">
              <a:rPr lang="en-US" altLang="ja-JP" smtClean="0"/>
              <a:t>1</a:t>
            </a:fld>
            <a:endParaRPr lang="ja-JP" altLang="en-US" dirty="0"/>
          </a:p>
        </p:txBody>
      </p:sp>
    </p:spTree>
    <p:extLst>
      <p:ext uri="{BB962C8B-B14F-4D97-AF65-F5344CB8AC3E}">
        <p14:creationId xmlns:p14="http://schemas.microsoft.com/office/powerpoint/2010/main" val="1631544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画像を含むタイトル スライド">
    <p:spTree>
      <p:nvGrpSpPr>
        <p:cNvPr id="1" name=""/>
        <p:cNvGrpSpPr/>
        <p:nvPr/>
      </p:nvGrpSpPr>
      <p:grpSpPr>
        <a:xfrm>
          <a:off x="0" y="0"/>
          <a:ext cx="0" cy="0"/>
          <a:chOff x="0" y="0"/>
          <a:chExt cx="0" cy="0"/>
        </a:xfrm>
      </p:grpSpPr>
      <p:sp>
        <p:nvSpPr>
          <p:cNvPr id="11" name="直角三角形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cxnSp>
        <p:nvCxnSpPr>
          <p:cNvPr id="16" name="直線​​コネクタ(S)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図プレースホルダー 24">
            <a:extLst>
              <a:ext uri="{FF2B5EF4-FFF2-40B4-BE49-F238E27FC236}">
                <a16:creationId xmlns:a16="http://schemas.microsoft.com/office/drawing/2014/main" id="{73B47EE6-EDE6-4881-B456-B37D9C1ADE3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rtlCol="0" anchor="ctr">
            <a:noAutofit/>
          </a:bodyPr>
          <a:lstStyle>
            <a:lvl1pPr marL="0" indent="0" algn="ctr">
              <a:buNone/>
              <a:defRPr>
                <a:solidFill>
                  <a:schemeClr val="tx1"/>
                </a:solidFill>
                <a:latin typeface="Meiryo UI" panose="020B0604030504040204" pitchFamily="50" charset="-128"/>
                <a:ea typeface="Meiryo UI" panose="020B0604030504040204" pitchFamily="50" charset="-128"/>
              </a:defRPr>
            </a:lvl1pPr>
          </a:lstStyle>
          <a:p>
            <a:pPr rtl="0"/>
            <a:r>
              <a:rPr lang="ja-JP" altLang="en-US" noProof="0"/>
              <a:t>図を追加</a:t>
            </a:r>
            <a:endParaRPr lang="ja-JP" altLang="en-US" noProof="0" dirty="0"/>
          </a:p>
        </p:txBody>
      </p:sp>
      <p:cxnSp>
        <p:nvCxnSpPr>
          <p:cNvPr id="18" name="直線​​コネクタ(S)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タイトル 1" title="タイトル​​">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rtlCol="0" anchor="b">
            <a:normAutofit/>
          </a:bodyPr>
          <a:lstStyle>
            <a:lvl1pPr algn="l">
              <a:defRPr sz="4300" b="1">
                <a:solidFill>
                  <a:schemeClr val="accent1"/>
                </a:solidFill>
                <a:latin typeface="Meiryo UI" panose="020B0604030504040204" pitchFamily="50" charset="-128"/>
                <a:ea typeface="Meiryo UI" panose="020B0604030504040204" pitchFamily="50" charset="-128"/>
              </a:defRPr>
            </a:lvl1pPr>
          </a:lstStyle>
          <a:p>
            <a:pPr rtl="0"/>
            <a:r>
              <a:rPr lang="ja-JP" altLang="en-US" noProof="0" dirty="0"/>
              <a:t>マスター タイトルの書式設定</a:t>
            </a:r>
          </a:p>
        </p:txBody>
      </p:sp>
      <p:sp>
        <p:nvSpPr>
          <p:cNvPr id="3" name="サブタイトル 2" title="サブタイトル">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rtlCol="0"/>
          <a:lstStyle>
            <a:lvl1pPr marL="0" indent="0" algn="l">
              <a:buNone/>
              <a:defRPr sz="2400" b="0" i="0" spc="300">
                <a:solidFill>
                  <a:schemeClr val="accent6"/>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dirty="0"/>
              <a:t>クリックしてサブタイトルを編集する</a:t>
            </a:r>
          </a:p>
        </p:txBody>
      </p:sp>
      <p:cxnSp>
        <p:nvCxnSpPr>
          <p:cNvPr id="9" name="直線​​コネクタ(S)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00450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537" userDrawn="1">
          <p15:clr>
            <a:srgbClr val="FBAE40"/>
          </p15:clr>
        </p15:guide>
        <p15:guide id="3" pos="138" userDrawn="1">
          <p15:clr>
            <a:srgbClr val="FBAE40"/>
          </p15:clr>
        </p15:guide>
        <p15:guide id="4" orient="horz" pos="4178" userDrawn="1">
          <p15:clr>
            <a:srgbClr val="FBAE40"/>
          </p15:clr>
        </p15:guide>
        <p15:guide id="5" orient="horz" pos="142" userDrawn="1">
          <p15:clr>
            <a:srgbClr val="FBAE40"/>
          </p15:clr>
        </p15:guide>
        <p15:guide id="6" pos="2457" userDrawn="1">
          <p15:clr>
            <a:srgbClr val="FBAE40"/>
          </p15:clr>
        </p15:guide>
        <p15:guide id="7" pos="43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11" name="直角三角形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cxnSp>
        <p:nvCxnSpPr>
          <p:cNvPr id="16" name="直線​​コネクタ(S)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S)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タイトル 1" title="タイトル​​">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rtlCol="0" anchor="b">
            <a:normAutofit/>
          </a:bodyPr>
          <a:lstStyle>
            <a:lvl1pPr algn="l">
              <a:defRPr sz="4300" b="1">
                <a:solidFill>
                  <a:schemeClr val="accent1"/>
                </a:solidFill>
                <a:latin typeface="Meiryo UI" panose="020B0604030504040204" pitchFamily="50" charset="-128"/>
                <a:ea typeface="Meiryo UI" panose="020B0604030504040204" pitchFamily="50" charset="-128"/>
              </a:defRPr>
            </a:lvl1pPr>
          </a:lstStyle>
          <a:p>
            <a:pPr rtl="0"/>
            <a:r>
              <a:rPr lang="ja-JP" altLang="en-US" noProof="0" dirty="0"/>
              <a:t>マスター タイトルの書式設定</a:t>
            </a:r>
          </a:p>
        </p:txBody>
      </p:sp>
      <p:sp>
        <p:nvSpPr>
          <p:cNvPr id="3" name="サブタイトル 2" title="サブタイトル">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rtlCol="0"/>
          <a:lstStyle>
            <a:lvl1pPr marL="0" indent="0" algn="l">
              <a:buNone/>
              <a:defRPr sz="2400" b="0" i="0" spc="300">
                <a:solidFill>
                  <a:schemeClr val="accent6"/>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dirty="0"/>
              <a:t>マスター サブタイトルの書式設定</a:t>
            </a:r>
          </a:p>
        </p:txBody>
      </p:sp>
      <p:cxnSp>
        <p:nvCxnSpPr>
          <p:cNvPr id="9" name="直線​​コネクタ(S)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4561729"/>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
        <p:nvSpPr>
          <p:cNvPr id="19" name="直角三角形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7" name="平行四辺形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cxnSp>
        <p:nvCxnSpPr>
          <p:cNvPr id="18" name="直線​​コネクタ(S)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タイトル 1" title="タイトル​​">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rtlCol="0" anchor="b">
            <a:normAutofit/>
          </a:bodyPr>
          <a:lstStyle>
            <a:lvl1pPr>
              <a:defRPr sz="4000" b="1">
                <a:solidFill>
                  <a:schemeClr val="accent1"/>
                </a:solidFill>
                <a:latin typeface="Meiryo UI" panose="020B0604030504040204" pitchFamily="50" charset="-128"/>
                <a:ea typeface="Meiryo UI" panose="020B0604030504040204" pitchFamily="50" charset="-128"/>
                <a:cs typeface="Meiryo UI" panose="020B0604030504040204" pitchFamily="50" charset="-128"/>
              </a:defRPr>
            </a:lvl1pPr>
          </a:lstStyle>
          <a:p>
            <a:pPr rtl="0"/>
            <a:r>
              <a:rPr lang="ja-JP" altLang="en-US" noProof="0" dirty="0"/>
              <a:t>マスター タイトルの書式設定</a:t>
            </a:r>
          </a:p>
        </p:txBody>
      </p:sp>
      <p:sp>
        <p:nvSpPr>
          <p:cNvPr id="101" name="テキスト プレースホルダー 2" title="サブタイトル">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rtlCol="0">
            <a:normAutofit/>
          </a:bodyPr>
          <a:lstStyle>
            <a:lvl1pPr marL="0" indent="0">
              <a:buNone/>
              <a:defRPr sz="2000" b="0" i="0" spc="300">
                <a:solidFill>
                  <a:schemeClr val="accent6"/>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ja-JP" altLang="en-US" noProof="0" dirty="0"/>
              <a:t>マスター テキストのスタイルを編集する</a:t>
            </a:r>
          </a:p>
        </p:txBody>
      </p:sp>
      <p:cxnSp>
        <p:nvCxnSpPr>
          <p:cNvPr id="21" name="直線​​コネクタ(S)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平行四辺形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ja-JP" altLang="en-US" noProof="0" dirty="0">
              <a:latin typeface="Meiryo UI" panose="020B0604030504040204" pitchFamily="50" charset="-128"/>
              <a:ea typeface="Meiryo UI" panose="020B0604030504040204" pitchFamily="50" charset="-128"/>
            </a:endParaRPr>
          </a:p>
        </p:txBody>
      </p:sp>
      <p:cxnSp>
        <p:nvCxnSpPr>
          <p:cNvPr id="26" name="直線​​コネクタ(S)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S)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平行四辺形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0786568"/>
      </p:ext>
    </p:extLst>
  </p:cSld>
  <p:clrMapOvr>
    <a:masterClrMapping/>
  </p:clrMapOvr>
  <p:extLst>
    <p:ext uri="{DCECCB84-F9BA-43D5-87BE-67443E8EF086}">
      <p15:sldGuideLst xmlns:p15="http://schemas.microsoft.com/office/powerpoint/2012/main">
        <p15:guide id="1" orient="horz" pos="2183">
          <p15:clr>
            <a:srgbClr val="FBAE40"/>
          </p15:clr>
        </p15:guide>
        <p15:guide id="2" pos="3840">
          <p15:clr>
            <a:srgbClr val="FBAE40"/>
          </p15:clr>
        </p15:guide>
        <p15:guide id="3" pos="143">
          <p15:clr>
            <a:srgbClr val="FBAE40"/>
          </p15:clr>
        </p15:guide>
        <p15:guide id="4" orient="horz" pos="4170">
          <p15:clr>
            <a:srgbClr val="FBAE40"/>
          </p15:clr>
        </p15:guide>
        <p15:guide id="5" pos="7537">
          <p15:clr>
            <a:srgbClr val="FBAE40"/>
          </p15:clr>
        </p15:guide>
        <p15:guide id="6" orient="horz" pos="14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cxnSp>
        <p:nvCxnSpPr>
          <p:cNvPr id="22" name="直線​​コネクタ(S)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グループ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斜め縞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solidFill>
                  <a:schemeClr val="tx1"/>
                </a:solidFill>
                <a:latin typeface="Meiryo UI" panose="020B0604030504040204" pitchFamily="50" charset="-128"/>
                <a:ea typeface="Meiryo UI" panose="020B0604030504040204" pitchFamily="50" charset="-128"/>
              </a:endParaRPr>
            </a:p>
          </p:txBody>
        </p:sp>
        <p:cxnSp>
          <p:nvCxnSpPr>
            <p:cNvPr id="28" name="直線​​コネクタ(S)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平行四辺形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grpSp>
      <p:sp>
        <p:nvSpPr>
          <p:cNvPr id="25" name="テキスト ボックス 24">
            <a:extLst>
              <a:ext uri="{FF2B5EF4-FFF2-40B4-BE49-F238E27FC236}">
                <a16:creationId xmlns:a16="http://schemas.microsoft.com/office/drawing/2014/main" id="{F0BB4D3D-930C-4FF4-BB7C-2CB24208150C}"/>
              </a:ext>
            </a:extLst>
          </p:cNvPr>
          <p:cNvSpPr txBox="1"/>
          <p:nvPr userDrawn="1"/>
        </p:nvSpPr>
        <p:spPr>
          <a:xfrm>
            <a:off x="11072378" y="235732"/>
            <a:ext cx="779381" cy="615553"/>
          </a:xfrm>
          <a:prstGeom prst="rect">
            <a:avLst/>
          </a:prstGeom>
          <a:noFill/>
        </p:spPr>
        <p:txBody>
          <a:bodyPr wrap="none" rtlCol="0">
            <a:spAutoFit/>
          </a:bodyPr>
          <a:lstStyle/>
          <a:p>
            <a:pPr rtl="0"/>
            <a:r>
              <a:rPr lang="en-US" altLang="ja-JP" sz="3400" b="1" noProof="0" dirty="0">
                <a:solidFill>
                  <a:schemeClr val="accent6"/>
                </a:solidFill>
                <a:latin typeface="Meiryo UI" panose="020B0604030504040204" pitchFamily="50" charset="-128"/>
                <a:ea typeface="Meiryo UI" panose="020B0604030504040204" pitchFamily="50" charset="-128"/>
              </a:rPr>
              <a:t>FR</a:t>
            </a:r>
          </a:p>
        </p:txBody>
      </p:sp>
      <p:sp>
        <p:nvSpPr>
          <p:cNvPr id="36" name="平行四辺形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ja-JP" altLang="en-US" noProof="0" dirty="0">
              <a:latin typeface="Meiryo UI" panose="020B0604030504040204" pitchFamily="50" charset="-128"/>
              <a:ea typeface="Meiryo UI" panose="020B0604030504040204" pitchFamily="50" charset="-128"/>
            </a:endParaRPr>
          </a:p>
        </p:txBody>
      </p:sp>
      <p:sp>
        <p:nvSpPr>
          <p:cNvPr id="2" name="フッター プレースホルダー 1">
            <a:extLst>
              <a:ext uri="{FF2B5EF4-FFF2-40B4-BE49-F238E27FC236}">
                <a16:creationId xmlns:a16="http://schemas.microsoft.com/office/drawing/2014/main" id="{03E79E9C-D961-6E47-A5C6-57689BAFF243}"/>
              </a:ext>
            </a:extLst>
          </p:cNvPr>
          <p:cNvSpPr>
            <a:spLocks noGrp="1"/>
          </p:cNvSpPr>
          <p:nvPr>
            <p:ph type="ftr" sz="quarter" idx="17"/>
          </p:nvPr>
        </p:nvSpPr>
        <p:spPr/>
        <p:txBody>
          <a:bodyPr rtlCol="0"/>
          <a:lstStyle>
            <a:lvl1pPr algn="l">
              <a:defRPr>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3" name="スライド番号プレースホルダー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rtlCol="0"/>
          <a:lstStyle>
            <a:lvl1pPr>
              <a:defRPr>
                <a:latin typeface="Meiryo UI" panose="020B0604030504040204" pitchFamily="50" charset="-128"/>
                <a:ea typeface="Meiryo UI" panose="020B0604030504040204" pitchFamily="50" charset="-128"/>
              </a:defRPr>
            </a:lvl1pPr>
          </a:lstStyle>
          <a:p>
            <a:fld id="{8699F50C-BE38-4BD0-BA84-9B090E1F2B9B}" type="slidenum">
              <a:rPr lang="en-US" altLang="ja-JP" smtClean="0"/>
              <a:pPr/>
              <a:t>‹#›</a:t>
            </a:fld>
            <a:endParaRPr lang="ja-JP" altLang="en-US" dirty="0"/>
          </a:p>
        </p:txBody>
      </p:sp>
      <p:sp>
        <p:nvSpPr>
          <p:cNvPr id="27" name="タイトル 1" title="タイトル​​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rtlCol="0" anchor="b">
            <a:normAutofit/>
          </a:bodyPr>
          <a:lstStyle>
            <a:lvl1pPr>
              <a:defRPr sz="4400" b="1">
                <a:solidFill>
                  <a:schemeClr val="accent1"/>
                </a:solidFill>
                <a:latin typeface="Meiryo UI" panose="020B0604030504040204" pitchFamily="50" charset="-128"/>
                <a:ea typeface="Meiryo UI" panose="020B0604030504040204" pitchFamily="50" charset="-128"/>
              </a:defRPr>
            </a:lvl1pPr>
          </a:lstStyle>
          <a:p>
            <a:pPr rtl="0"/>
            <a:r>
              <a:rPr lang="ja-JP" altLang="en-US" noProof="0" dirty="0"/>
              <a:t>マスター タイトルの書式設定 </a:t>
            </a:r>
          </a:p>
        </p:txBody>
      </p:sp>
      <p:sp>
        <p:nvSpPr>
          <p:cNvPr id="29" name="コンテンツ プレースホルダー 2">
            <a:extLst>
              <a:ext uri="{FF2B5EF4-FFF2-40B4-BE49-F238E27FC236}">
                <a16:creationId xmlns:a16="http://schemas.microsoft.com/office/drawing/2014/main" id="{1FAE0C34-9220-45F0-9FC2-9FE7C994E7BD}"/>
              </a:ext>
            </a:extLst>
          </p:cNvPr>
          <p:cNvSpPr>
            <a:spLocks noGrp="1"/>
          </p:cNvSpPr>
          <p:nvPr>
            <p:ph idx="1"/>
          </p:nvPr>
        </p:nvSpPr>
        <p:spPr>
          <a:xfrm>
            <a:off x="518678" y="1671924"/>
            <a:ext cx="10835122" cy="4505039"/>
          </a:xfrm>
          <a:prstGeom prst="rect">
            <a:avLst/>
          </a:prstGeom>
        </p:spPr>
        <p:txBody>
          <a:bodyPr rtlCol="0"/>
          <a:lstStyle>
            <a:lvl1pPr>
              <a:buClr>
                <a:schemeClr val="accent2"/>
              </a:buClr>
              <a:defRPr>
                <a:solidFill>
                  <a:schemeClr val="tx1"/>
                </a:solidFill>
                <a:latin typeface="Meiryo UI" panose="020B0604030504040204" pitchFamily="50" charset="-128"/>
                <a:ea typeface="Meiryo UI" panose="020B0604030504040204" pitchFamily="50" charset="-128"/>
              </a:defRPr>
            </a:lvl1pPr>
            <a:lvl2pPr>
              <a:buClr>
                <a:schemeClr val="accent2"/>
              </a:buClr>
              <a:defRPr>
                <a:solidFill>
                  <a:schemeClr val="tx1"/>
                </a:solidFill>
                <a:latin typeface="Meiryo UI" panose="020B0604030504040204" pitchFamily="50" charset="-128"/>
                <a:ea typeface="Meiryo UI" panose="020B0604030504040204" pitchFamily="50" charset="-128"/>
              </a:defRPr>
            </a:lvl2pPr>
            <a:lvl3pPr>
              <a:buClr>
                <a:schemeClr val="accent2"/>
              </a:buClr>
              <a:defRPr>
                <a:solidFill>
                  <a:schemeClr val="tx1"/>
                </a:solidFill>
                <a:latin typeface="Meiryo UI" panose="020B0604030504040204" pitchFamily="50" charset="-128"/>
                <a:ea typeface="Meiryo UI" panose="020B0604030504040204" pitchFamily="50" charset="-128"/>
              </a:defRPr>
            </a:lvl3pPr>
            <a:lvl4pPr>
              <a:buClr>
                <a:schemeClr val="accent2"/>
              </a:buClr>
              <a:defRPr>
                <a:solidFill>
                  <a:schemeClr val="tx1"/>
                </a:solidFill>
                <a:latin typeface="Meiryo UI" panose="020B0604030504040204" pitchFamily="50" charset="-128"/>
                <a:ea typeface="Meiryo UI" panose="020B0604030504040204" pitchFamily="50" charset="-128"/>
              </a:defRPr>
            </a:lvl4pPr>
            <a:lvl5pPr>
              <a:buClr>
                <a:schemeClr val="accent2"/>
              </a:buClr>
              <a:defRPr>
                <a:solidFill>
                  <a:schemeClr val="tx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Tree>
    <p:extLst>
      <p:ext uri="{BB962C8B-B14F-4D97-AF65-F5344CB8AC3E}">
        <p14:creationId xmlns:p14="http://schemas.microsoft.com/office/powerpoint/2010/main" val="25434304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段組">
    <p:spTree>
      <p:nvGrpSpPr>
        <p:cNvPr id="1" name=""/>
        <p:cNvGrpSpPr/>
        <p:nvPr/>
      </p:nvGrpSpPr>
      <p:grpSpPr>
        <a:xfrm>
          <a:off x="0" y="0"/>
          <a:ext cx="0" cy="0"/>
          <a:chOff x="0" y="0"/>
          <a:chExt cx="0" cy="0"/>
        </a:xfrm>
      </p:grpSpPr>
      <p:cxnSp>
        <p:nvCxnSpPr>
          <p:cNvPr id="22" name="直線​​コネクタ(S)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グループ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斜め縞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solidFill>
                  <a:schemeClr val="tx1"/>
                </a:solidFill>
                <a:latin typeface="Meiryo UI" panose="020B0604030504040204" pitchFamily="50" charset="-128"/>
                <a:ea typeface="Meiryo UI" panose="020B0604030504040204" pitchFamily="50" charset="-128"/>
              </a:endParaRPr>
            </a:p>
          </p:txBody>
        </p:sp>
        <p:cxnSp>
          <p:nvCxnSpPr>
            <p:cNvPr id="28" name="直線​​コネクタ(S)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平行四辺形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grpSp>
      <p:sp>
        <p:nvSpPr>
          <p:cNvPr id="25" name="テキスト ボックス 24">
            <a:extLst>
              <a:ext uri="{FF2B5EF4-FFF2-40B4-BE49-F238E27FC236}">
                <a16:creationId xmlns:a16="http://schemas.microsoft.com/office/drawing/2014/main" id="{F0BB4D3D-930C-4FF4-BB7C-2CB24208150C}"/>
              </a:ext>
            </a:extLst>
          </p:cNvPr>
          <p:cNvSpPr txBox="1"/>
          <p:nvPr userDrawn="1"/>
        </p:nvSpPr>
        <p:spPr>
          <a:xfrm>
            <a:off x="11072378" y="235732"/>
            <a:ext cx="779381" cy="615553"/>
          </a:xfrm>
          <a:prstGeom prst="rect">
            <a:avLst/>
          </a:prstGeom>
          <a:noFill/>
        </p:spPr>
        <p:txBody>
          <a:bodyPr wrap="none" rtlCol="0">
            <a:spAutoFit/>
          </a:bodyPr>
          <a:lstStyle/>
          <a:p>
            <a:pPr rtl="0"/>
            <a:r>
              <a:rPr lang="en-US" altLang="ja-JP" sz="3400" b="1" noProof="0" dirty="0">
                <a:solidFill>
                  <a:schemeClr val="accent6"/>
                </a:solidFill>
                <a:latin typeface="Meiryo UI" panose="020B0604030504040204" pitchFamily="50" charset="-128"/>
                <a:ea typeface="Meiryo UI" panose="020B0604030504040204" pitchFamily="50" charset="-128"/>
              </a:rPr>
              <a:t>FR</a:t>
            </a:r>
          </a:p>
        </p:txBody>
      </p:sp>
      <p:sp>
        <p:nvSpPr>
          <p:cNvPr id="36" name="平行四辺形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ja-JP" altLang="en-US" noProof="0" dirty="0">
              <a:latin typeface="Meiryo UI" panose="020B0604030504040204" pitchFamily="50" charset="-128"/>
              <a:ea typeface="Meiryo UI" panose="020B0604030504040204" pitchFamily="50" charset="-128"/>
            </a:endParaRPr>
          </a:p>
        </p:txBody>
      </p:sp>
      <p:sp>
        <p:nvSpPr>
          <p:cNvPr id="2" name="フッター プレースホルダー 1">
            <a:extLst>
              <a:ext uri="{FF2B5EF4-FFF2-40B4-BE49-F238E27FC236}">
                <a16:creationId xmlns:a16="http://schemas.microsoft.com/office/drawing/2014/main" id="{03E79E9C-D961-6E47-A5C6-57689BAFF243}"/>
              </a:ext>
            </a:extLst>
          </p:cNvPr>
          <p:cNvSpPr>
            <a:spLocks noGrp="1"/>
          </p:cNvSpPr>
          <p:nvPr>
            <p:ph type="ftr" sz="quarter" idx="17"/>
          </p:nvPr>
        </p:nvSpPr>
        <p:spPr/>
        <p:txBody>
          <a:bodyPr rtlCol="0"/>
          <a:lstStyle>
            <a:lvl1pPr algn="l">
              <a:defRPr>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3" name="スライド番号プレースホルダー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rtlCol="0"/>
          <a:lstStyle>
            <a:lvl1pPr>
              <a:defRPr>
                <a:latin typeface="Meiryo UI" panose="020B0604030504040204" pitchFamily="50" charset="-128"/>
                <a:ea typeface="Meiryo UI" panose="020B0604030504040204" pitchFamily="50" charset="-128"/>
              </a:defRPr>
            </a:lvl1pPr>
          </a:lstStyle>
          <a:p>
            <a:fld id="{8699F50C-BE38-4BD0-BA84-9B090E1F2B9B}" type="slidenum">
              <a:rPr lang="en-US" altLang="ja-JP" smtClean="0"/>
              <a:pPr/>
              <a:t>‹#›</a:t>
            </a:fld>
            <a:endParaRPr lang="ja-JP" altLang="en-US" dirty="0"/>
          </a:p>
        </p:txBody>
      </p:sp>
      <p:sp>
        <p:nvSpPr>
          <p:cNvPr id="27" name="タイトル 1" title="タイトル​​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rtlCol="0" anchor="b">
            <a:normAutofit/>
          </a:bodyPr>
          <a:lstStyle>
            <a:lvl1pPr>
              <a:defRPr sz="4400" b="1">
                <a:solidFill>
                  <a:schemeClr val="accent1"/>
                </a:solidFill>
                <a:latin typeface="Meiryo UI" panose="020B0604030504040204" pitchFamily="50" charset="-128"/>
                <a:ea typeface="Meiryo UI" panose="020B0604030504040204" pitchFamily="50" charset="-128"/>
              </a:defRPr>
            </a:lvl1pPr>
          </a:lstStyle>
          <a:p>
            <a:pPr rtl="0"/>
            <a:r>
              <a:rPr lang="ja-JP" altLang="en-US" noProof="0" dirty="0"/>
              <a:t>マスター タイトルの書式設定 </a:t>
            </a:r>
          </a:p>
        </p:txBody>
      </p:sp>
      <p:sp>
        <p:nvSpPr>
          <p:cNvPr id="14" name="コンテンツ プレースホルダー 2">
            <a:extLst>
              <a:ext uri="{FF2B5EF4-FFF2-40B4-BE49-F238E27FC236}">
                <a16:creationId xmlns:a16="http://schemas.microsoft.com/office/drawing/2014/main" id="{217F9213-0142-420B-A84D-C5627A0C81E4}"/>
              </a:ext>
            </a:extLst>
          </p:cNvPr>
          <p:cNvSpPr>
            <a:spLocks noGrp="1"/>
          </p:cNvSpPr>
          <p:nvPr>
            <p:ph sz="half" idx="1"/>
          </p:nvPr>
        </p:nvSpPr>
        <p:spPr>
          <a:xfrm>
            <a:off x="529687" y="1651044"/>
            <a:ext cx="5181600" cy="4525919"/>
          </a:xfrm>
          <a:prstGeom prst="rect">
            <a:avLst/>
          </a:prstGeom>
        </p:spPr>
        <p:txBody>
          <a:bodyPr rtlCol="0"/>
          <a:lstStyle>
            <a:lvl1pPr>
              <a:buClr>
                <a:schemeClr val="accent2"/>
              </a:buClr>
              <a:defRPr>
                <a:solidFill>
                  <a:schemeClr val="tx1"/>
                </a:solidFill>
                <a:latin typeface="Meiryo UI" panose="020B0604030504040204" pitchFamily="50" charset="-128"/>
                <a:ea typeface="Meiryo UI" panose="020B0604030504040204" pitchFamily="50" charset="-128"/>
              </a:defRPr>
            </a:lvl1pPr>
            <a:lvl2pPr>
              <a:buClr>
                <a:schemeClr val="accent2"/>
              </a:buClr>
              <a:defRPr>
                <a:solidFill>
                  <a:schemeClr val="tx1"/>
                </a:solidFill>
                <a:latin typeface="Meiryo UI" panose="020B0604030504040204" pitchFamily="50" charset="-128"/>
                <a:ea typeface="Meiryo UI" panose="020B0604030504040204" pitchFamily="50" charset="-128"/>
              </a:defRPr>
            </a:lvl2pPr>
            <a:lvl3pPr>
              <a:buClr>
                <a:schemeClr val="accent2"/>
              </a:buClr>
              <a:defRPr>
                <a:solidFill>
                  <a:schemeClr val="tx1"/>
                </a:solidFill>
                <a:latin typeface="Meiryo UI" panose="020B0604030504040204" pitchFamily="50" charset="-128"/>
                <a:ea typeface="Meiryo UI" panose="020B0604030504040204" pitchFamily="50" charset="-128"/>
              </a:defRPr>
            </a:lvl3pPr>
            <a:lvl4pPr>
              <a:buClr>
                <a:schemeClr val="accent2"/>
              </a:buClr>
              <a:defRPr>
                <a:solidFill>
                  <a:schemeClr val="tx1"/>
                </a:solidFill>
                <a:latin typeface="Meiryo UI" panose="020B0604030504040204" pitchFamily="50" charset="-128"/>
                <a:ea typeface="Meiryo UI" panose="020B0604030504040204" pitchFamily="50" charset="-128"/>
              </a:defRPr>
            </a:lvl4pPr>
            <a:lvl5pPr>
              <a:buClr>
                <a:schemeClr val="accent2"/>
              </a:buClr>
              <a:defRPr>
                <a:solidFill>
                  <a:schemeClr val="tx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15" name="コンテンツ プレースホルダー 3">
            <a:extLst>
              <a:ext uri="{FF2B5EF4-FFF2-40B4-BE49-F238E27FC236}">
                <a16:creationId xmlns:a16="http://schemas.microsoft.com/office/drawing/2014/main" id="{8014328B-D576-4B5C-A4AE-CF98318929FE}"/>
              </a:ext>
            </a:extLst>
          </p:cNvPr>
          <p:cNvSpPr>
            <a:spLocks noGrp="1"/>
          </p:cNvSpPr>
          <p:nvPr>
            <p:ph sz="half" idx="2"/>
          </p:nvPr>
        </p:nvSpPr>
        <p:spPr>
          <a:xfrm>
            <a:off x="6172200" y="1651044"/>
            <a:ext cx="5181600" cy="4525919"/>
          </a:xfrm>
          <a:prstGeom prst="rect">
            <a:avLst/>
          </a:prstGeom>
        </p:spPr>
        <p:txBody>
          <a:bodyPr rtlCol="0"/>
          <a:lstStyle>
            <a:lvl1pPr>
              <a:buClr>
                <a:schemeClr val="accent2"/>
              </a:buClr>
              <a:defRPr>
                <a:solidFill>
                  <a:schemeClr val="tx1"/>
                </a:solidFill>
                <a:latin typeface="Meiryo UI" panose="020B0604030504040204" pitchFamily="50" charset="-128"/>
                <a:ea typeface="Meiryo UI" panose="020B0604030504040204" pitchFamily="50" charset="-128"/>
              </a:defRPr>
            </a:lvl1pPr>
            <a:lvl2pPr>
              <a:buClr>
                <a:schemeClr val="accent2"/>
              </a:buClr>
              <a:defRPr>
                <a:solidFill>
                  <a:schemeClr val="tx1"/>
                </a:solidFill>
                <a:latin typeface="Meiryo UI" panose="020B0604030504040204" pitchFamily="50" charset="-128"/>
                <a:ea typeface="Meiryo UI" panose="020B0604030504040204" pitchFamily="50" charset="-128"/>
              </a:defRPr>
            </a:lvl2pPr>
            <a:lvl3pPr>
              <a:buClr>
                <a:schemeClr val="accent2"/>
              </a:buClr>
              <a:defRPr>
                <a:solidFill>
                  <a:schemeClr val="tx1"/>
                </a:solidFill>
                <a:latin typeface="Meiryo UI" panose="020B0604030504040204" pitchFamily="50" charset="-128"/>
                <a:ea typeface="Meiryo UI" panose="020B0604030504040204" pitchFamily="50" charset="-128"/>
              </a:defRPr>
            </a:lvl3pPr>
            <a:lvl4pPr>
              <a:buClr>
                <a:schemeClr val="accent2"/>
              </a:buClr>
              <a:defRPr>
                <a:solidFill>
                  <a:schemeClr val="tx1"/>
                </a:solidFill>
                <a:latin typeface="Meiryo UI" panose="020B0604030504040204" pitchFamily="50" charset="-128"/>
                <a:ea typeface="Meiryo UI" panose="020B0604030504040204" pitchFamily="50" charset="-128"/>
              </a:defRPr>
            </a:lvl4pPr>
            <a:lvl5pPr>
              <a:buClr>
                <a:schemeClr val="accent2"/>
              </a:buClr>
              <a:defRPr>
                <a:solidFill>
                  <a:schemeClr val="tx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Tree>
    <p:extLst>
      <p:ext uri="{BB962C8B-B14F-4D97-AF65-F5344CB8AC3E}">
        <p14:creationId xmlns:p14="http://schemas.microsoft.com/office/powerpoint/2010/main" val="12848131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cxnSp>
        <p:nvCxnSpPr>
          <p:cNvPr id="22" name="直線​​コネクタ(S)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グループ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斜め縞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solidFill>
                  <a:schemeClr val="tx1"/>
                </a:solidFill>
                <a:latin typeface="Meiryo UI" panose="020B0604030504040204" pitchFamily="50" charset="-128"/>
                <a:ea typeface="Meiryo UI" panose="020B0604030504040204" pitchFamily="50" charset="-128"/>
              </a:endParaRPr>
            </a:p>
          </p:txBody>
        </p:sp>
        <p:cxnSp>
          <p:nvCxnSpPr>
            <p:cNvPr id="28" name="直線​​コネクタ(S)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平行四辺形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grpSp>
      <p:sp>
        <p:nvSpPr>
          <p:cNvPr id="25" name="テキスト ボックス 24">
            <a:extLst>
              <a:ext uri="{FF2B5EF4-FFF2-40B4-BE49-F238E27FC236}">
                <a16:creationId xmlns:a16="http://schemas.microsoft.com/office/drawing/2014/main" id="{F0BB4D3D-930C-4FF4-BB7C-2CB24208150C}"/>
              </a:ext>
            </a:extLst>
          </p:cNvPr>
          <p:cNvSpPr txBox="1"/>
          <p:nvPr userDrawn="1"/>
        </p:nvSpPr>
        <p:spPr>
          <a:xfrm>
            <a:off x="11072378" y="235732"/>
            <a:ext cx="779381" cy="615553"/>
          </a:xfrm>
          <a:prstGeom prst="rect">
            <a:avLst/>
          </a:prstGeom>
          <a:noFill/>
        </p:spPr>
        <p:txBody>
          <a:bodyPr wrap="none" rtlCol="0">
            <a:spAutoFit/>
          </a:bodyPr>
          <a:lstStyle/>
          <a:p>
            <a:pPr rtl="0"/>
            <a:r>
              <a:rPr lang="en-US" altLang="ja-JP" sz="3400" b="1" noProof="0" dirty="0">
                <a:solidFill>
                  <a:schemeClr val="accent6"/>
                </a:solidFill>
                <a:latin typeface="Meiryo UI" panose="020B0604030504040204" pitchFamily="50" charset="-128"/>
                <a:ea typeface="Meiryo UI" panose="020B0604030504040204" pitchFamily="50" charset="-128"/>
              </a:rPr>
              <a:t>FR</a:t>
            </a:r>
          </a:p>
        </p:txBody>
      </p:sp>
      <p:sp>
        <p:nvSpPr>
          <p:cNvPr id="36" name="平行四辺形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ja-JP" altLang="en-US" noProof="0" dirty="0">
              <a:latin typeface="Meiryo UI" panose="020B0604030504040204" pitchFamily="50" charset="-128"/>
              <a:ea typeface="Meiryo UI" panose="020B0604030504040204" pitchFamily="50" charset="-128"/>
            </a:endParaRPr>
          </a:p>
        </p:txBody>
      </p:sp>
      <p:sp>
        <p:nvSpPr>
          <p:cNvPr id="2" name="フッター プレースホルダー 1">
            <a:extLst>
              <a:ext uri="{FF2B5EF4-FFF2-40B4-BE49-F238E27FC236}">
                <a16:creationId xmlns:a16="http://schemas.microsoft.com/office/drawing/2014/main" id="{03E79E9C-D961-6E47-A5C6-57689BAFF243}"/>
              </a:ext>
            </a:extLst>
          </p:cNvPr>
          <p:cNvSpPr>
            <a:spLocks noGrp="1"/>
          </p:cNvSpPr>
          <p:nvPr>
            <p:ph type="ftr" sz="quarter" idx="17"/>
          </p:nvPr>
        </p:nvSpPr>
        <p:spPr/>
        <p:txBody>
          <a:bodyPr rtlCol="0"/>
          <a:lstStyle>
            <a:lvl1pPr algn="l">
              <a:defRPr>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3" name="スライド番号プレースホルダー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rtlCol="0"/>
          <a:lstStyle>
            <a:lvl1pPr>
              <a:defRPr>
                <a:latin typeface="Meiryo UI" panose="020B0604030504040204" pitchFamily="50" charset="-128"/>
                <a:ea typeface="Meiryo UI" panose="020B0604030504040204" pitchFamily="50" charset="-128"/>
              </a:defRPr>
            </a:lvl1pPr>
          </a:lstStyle>
          <a:p>
            <a:fld id="{8699F50C-BE38-4BD0-BA84-9B090E1F2B9B}" type="slidenum">
              <a:rPr lang="en-US" altLang="ja-JP" smtClean="0"/>
              <a:pPr/>
              <a:t>‹#›</a:t>
            </a:fld>
            <a:endParaRPr lang="ja-JP" altLang="en-US" dirty="0"/>
          </a:p>
        </p:txBody>
      </p:sp>
      <p:sp>
        <p:nvSpPr>
          <p:cNvPr id="27" name="タイトル 1" title="タイトル​​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rtlCol="0" anchor="b">
            <a:normAutofit/>
          </a:bodyPr>
          <a:lstStyle>
            <a:lvl1pPr>
              <a:defRPr sz="4400" b="1">
                <a:solidFill>
                  <a:schemeClr val="accent1"/>
                </a:solidFill>
                <a:latin typeface="Meiryo UI" panose="020B0604030504040204" pitchFamily="50" charset="-128"/>
                <a:ea typeface="Meiryo UI" panose="020B0604030504040204" pitchFamily="50" charset="-128"/>
              </a:defRPr>
            </a:lvl1pPr>
          </a:lstStyle>
          <a:p>
            <a:pPr rtl="0"/>
            <a:r>
              <a:rPr lang="ja-JP" altLang="en-US" noProof="0" dirty="0"/>
              <a:t>マスター タイトルの書式設定 </a:t>
            </a:r>
          </a:p>
        </p:txBody>
      </p:sp>
      <p:sp>
        <p:nvSpPr>
          <p:cNvPr id="18" name="テキスト プレースホルダー 2">
            <a:extLst>
              <a:ext uri="{FF2B5EF4-FFF2-40B4-BE49-F238E27FC236}">
                <a16:creationId xmlns:a16="http://schemas.microsoft.com/office/drawing/2014/main" id="{82BFF385-445D-4DBB-9773-F99669415884}"/>
              </a:ext>
            </a:extLst>
          </p:cNvPr>
          <p:cNvSpPr>
            <a:spLocks noGrp="1"/>
          </p:cNvSpPr>
          <p:nvPr>
            <p:ph type="body" idx="1"/>
          </p:nvPr>
        </p:nvSpPr>
        <p:spPr>
          <a:xfrm>
            <a:off x="518678" y="1681163"/>
            <a:ext cx="5382501" cy="823912"/>
          </a:xfrm>
          <a:prstGeom prst="rect">
            <a:avLst/>
          </a:prstGeom>
        </p:spPr>
        <p:txBody>
          <a:bodyPr rtlCol="0" anchor="b"/>
          <a:lstStyle>
            <a:lvl1pPr marL="0" indent="0">
              <a:buNone/>
              <a:defRPr lang="en-US" b="1" dirty="0">
                <a:solidFill>
                  <a:schemeClr val="accent6"/>
                </a:solidFill>
                <a:latin typeface="Meiryo UI" panose="020B0604030504040204" pitchFamily="50" charset="-128"/>
                <a:ea typeface="Meiryo UI" panose="020B0604030504040204" pitchFamily="50" charset="-128"/>
              </a:defRPr>
            </a:lvl1pPr>
          </a:lstStyle>
          <a:p>
            <a:pPr marL="228600" lvl="0" indent="-228600" rtl="0"/>
            <a:r>
              <a:rPr lang="ja-JP" altLang="en-US" noProof="0"/>
              <a:t>マスター テキストの書式設定</a:t>
            </a:r>
          </a:p>
        </p:txBody>
      </p:sp>
      <p:sp>
        <p:nvSpPr>
          <p:cNvPr id="20" name="テキスト プレースホルダー 4">
            <a:extLst>
              <a:ext uri="{FF2B5EF4-FFF2-40B4-BE49-F238E27FC236}">
                <a16:creationId xmlns:a16="http://schemas.microsoft.com/office/drawing/2014/main" id="{311B1CFE-1B35-4B5C-B40A-DC5ADF211B5C}"/>
              </a:ext>
            </a:extLst>
          </p:cNvPr>
          <p:cNvSpPr>
            <a:spLocks noGrp="1"/>
          </p:cNvSpPr>
          <p:nvPr>
            <p:ph type="body" sz="quarter" idx="3"/>
          </p:nvPr>
        </p:nvSpPr>
        <p:spPr>
          <a:xfrm>
            <a:off x="6172200" y="1681163"/>
            <a:ext cx="5183188" cy="823912"/>
          </a:xfrm>
          <a:prstGeom prst="rect">
            <a:avLst/>
          </a:prstGeom>
        </p:spPr>
        <p:txBody>
          <a:bodyPr rtlCol="0" anchor="b"/>
          <a:lstStyle>
            <a:lvl1pPr marL="0" indent="0">
              <a:buNone/>
              <a:defRPr sz="2400" b="1">
                <a:solidFill>
                  <a:schemeClr val="accent6"/>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21" name="コンテンツ プレースホルダー 5">
            <a:extLst>
              <a:ext uri="{FF2B5EF4-FFF2-40B4-BE49-F238E27FC236}">
                <a16:creationId xmlns:a16="http://schemas.microsoft.com/office/drawing/2014/main" id="{1CE840E8-D596-479D-AE97-E88F42DC1B13}"/>
              </a:ext>
            </a:extLst>
          </p:cNvPr>
          <p:cNvSpPr>
            <a:spLocks noGrp="1"/>
          </p:cNvSpPr>
          <p:nvPr>
            <p:ph sz="quarter" idx="4"/>
          </p:nvPr>
        </p:nvSpPr>
        <p:spPr>
          <a:xfrm>
            <a:off x="6172200" y="2505075"/>
            <a:ext cx="5183188" cy="3684588"/>
          </a:xfrm>
          <a:prstGeom prst="rect">
            <a:avLst/>
          </a:prstGeom>
        </p:spPr>
        <p:txBody>
          <a:bodyPr rtlCol="0"/>
          <a:lstStyle>
            <a:lvl1pPr>
              <a:buClr>
                <a:schemeClr val="accent2"/>
              </a:buClr>
              <a:defRPr>
                <a:solidFill>
                  <a:schemeClr val="tx1"/>
                </a:solidFill>
                <a:latin typeface="Meiryo UI" panose="020B0604030504040204" pitchFamily="50" charset="-128"/>
                <a:ea typeface="Meiryo UI" panose="020B0604030504040204" pitchFamily="50" charset="-128"/>
              </a:defRPr>
            </a:lvl1pPr>
            <a:lvl2pPr>
              <a:buClr>
                <a:schemeClr val="accent2"/>
              </a:buClr>
              <a:defRPr>
                <a:solidFill>
                  <a:schemeClr val="tx1"/>
                </a:solidFill>
                <a:latin typeface="Meiryo UI" panose="020B0604030504040204" pitchFamily="50" charset="-128"/>
                <a:ea typeface="Meiryo UI" panose="020B0604030504040204" pitchFamily="50" charset="-128"/>
              </a:defRPr>
            </a:lvl2pPr>
            <a:lvl3pPr>
              <a:buClr>
                <a:schemeClr val="accent2"/>
              </a:buClr>
              <a:defRPr>
                <a:solidFill>
                  <a:schemeClr val="tx1"/>
                </a:solidFill>
                <a:latin typeface="Meiryo UI" panose="020B0604030504040204" pitchFamily="50" charset="-128"/>
                <a:ea typeface="Meiryo UI" panose="020B0604030504040204" pitchFamily="50" charset="-128"/>
              </a:defRPr>
            </a:lvl3pPr>
            <a:lvl4pPr>
              <a:buClr>
                <a:schemeClr val="accent2"/>
              </a:buClr>
              <a:defRPr>
                <a:solidFill>
                  <a:schemeClr val="tx1"/>
                </a:solidFill>
                <a:latin typeface="Meiryo UI" panose="020B0604030504040204" pitchFamily="50" charset="-128"/>
                <a:ea typeface="Meiryo UI" panose="020B0604030504040204" pitchFamily="50" charset="-128"/>
              </a:defRPr>
            </a:lvl4pPr>
            <a:lvl5pPr>
              <a:buClr>
                <a:schemeClr val="accent2"/>
              </a:buClr>
              <a:defRPr>
                <a:solidFill>
                  <a:schemeClr val="tx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24" name="コンテンツ プレースホルダー 3">
            <a:extLst>
              <a:ext uri="{FF2B5EF4-FFF2-40B4-BE49-F238E27FC236}">
                <a16:creationId xmlns:a16="http://schemas.microsoft.com/office/drawing/2014/main" id="{B9A68D25-B19E-4E84-B65D-596EE8382DAD}"/>
              </a:ext>
            </a:extLst>
          </p:cNvPr>
          <p:cNvSpPr>
            <a:spLocks noGrp="1"/>
          </p:cNvSpPr>
          <p:nvPr>
            <p:ph sz="half" idx="2"/>
          </p:nvPr>
        </p:nvSpPr>
        <p:spPr>
          <a:xfrm>
            <a:off x="518678" y="2505075"/>
            <a:ext cx="5391749" cy="3684588"/>
          </a:xfrm>
          <a:prstGeom prst="rect">
            <a:avLst/>
          </a:prstGeom>
        </p:spPr>
        <p:txBody>
          <a:bodyPr rtlCol="0"/>
          <a:lstStyle>
            <a:lvl1pPr>
              <a:buClr>
                <a:schemeClr val="accent2"/>
              </a:buClr>
              <a:defRPr>
                <a:solidFill>
                  <a:schemeClr val="tx1"/>
                </a:solidFill>
                <a:latin typeface="Meiryo UI" panose="020B0604030504040204" pitchFamily="50" charset="-128"/>
                <a:ea typeface="Meiryo UI" panose="020B0604030504040204" pitchFamily="50" charset="-128"/>
              </a:defRPr>
            </a:lvl1pPr>
            <a:lvl2pPr>
              <a:buClr>
                <a:schemeClr val="accent2"/>
              </a:buClr>
              <a:defRPr>
                <a:solidFill>
                  <a:schemeClr val="tx1"/>
                </a:solidFill>
                <a:latin typeface="Meiryo UI" panose="020B0604030504040204" pitchFamily="50" charset="-128"/>
                <a:ea typeface="Meiryo UI" panose="020B0604030504040204" pitchFamily="50" charset="-128"/>
              </a:defRPr>
            </a:lvl2pPr>
            <a:lvl3pPr>
              <a:buClr>
                <a:schemeClr val="accent2"/>
              </a:buClr>
              <a:defRPr>
                <a:solidFill>
                  <a:schemeClr val="tx1"/>
                </a:solidFill>
                <a:latin typeface="Meiryo UI" panose="020B0604030504040204" pitchFamily="50" charset="-128"/>
                <a:ea typeface="Meiryo UI" panose="020B0604030504040204" pitchFamily="50" charset="-128"/>
              </a:defRPr>
            </a:lvl3pPr>
            <a:lvl4pPr>
              <a:buClr>
                <a:schemeClr val="accent2"/>
              </a:buClr>
              <a:defRPr>
                <a:solidFill>
                  <a:schemeClr val="tx1"/>
                </a:solidFill>
                <a:latin typeface="Meiryo UI" panose="020B0604030504040204" pitchFamily="50" charset="-128"/>
                <a:ea typeface="Meiryo UI" panose="020B0604030504040204" pitchFamily="50" charset="-128"/>
              </a:defRPr>
            </a:lvl4pPr>
            <a:lvl5pPr>
              <a:buClr>
                <a:schemeClr val="accent2"/>
              </a:buClr>
              <a:defRPr>
                <a:solidFill>
                  <a:schemeClr val="tx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Tree>
    <p:extLst>
      <p:ext uri="{BB962C8B-B14F-4D97-AF65-F5344CB8AC3E}">
        <p14:creationId xmlns:p14="http://schemas.microsoft.com/office/powerpoint/2010/main" val="24522678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キャプション付きのコンテンツ">
    <p:spTree>
      <p:nvGrpSpPr>
        <p:cNvPr id="1" name=""/>
        <p:cNvGrpSpPr/>
        <p:nvPr/>
      </p:nvGrpSpPr>
      <p:grpSpPr>
        <a:xfrm>
          <a:off x="0" y="0"/>
          <a:ext cx="0" cy="0"/>
          <a:chOff x="0" y="0"/>
          <a:chExt cx="0" cy="0"/>
        </a:xfrm>
      </p:grpSpPr>
      <p:sp>
        <p:nvSpPr>
          <p:cNvPr id="11" name="直角三角形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cxnSp>
        <p:nvCxnSpPr>
          <p:cNvPr id="16" name="直線​​コネクタ(S)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S)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タイトル 1" title="タイトル​​">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rtlCol="0" anchor="b">
            <a:normAutofit/>
          </a:bodyPr>
          <a:lstStyle>
            <a:lvl1pPr marL="0" indent="0" algn="r">
              <a:buFont typeface="Arial" panose="020B0604020202020204" pitchFamily="34" charset="0"/>
              <a:buNone/>
              <a:defRPr sz="4300" b="1">
                <a:solidFill>
                  <a:schemeClr val="accent1"/>
                </a:solidFill>
                <a:latin typeface="Meiryo UI" panose="020B0604030504040204" pitchFamily="50" charset="-128"/>
                <a:ea typeface="Meiryo UI" panose="020B0604030504040204" pitchFamily="50" charset="-128"/>
              </a:defRPr>
            </a:lvl1pPr>
          </a:lstStyle>
          <a:p>
            <a:pPr rtl="0"/>
            <a:r>
              <a:rPr lang="ja-JP" altLang="en-US" noProof="0" dirty="0"/>
              <a:t>マスター タイトルの書式設定</a:t>
            </a:r>
          </a:p>
        </p:txBody>
      </p:sp>
      <p:cxnSp>
        <p:nvCxnSpPr>
          <p:cNvPr id="9" name="直線​​コネクタ(S)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テキスト プレースホルダー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rtlCol="0"/>
          <a:lstStyle>
            <a:lvl1pPr marL="0" indent="0" algn="r">
              <a:buFont typeface="Arial" panose="020B0604020202020204" pitchFamily="34" charset="0"/>
              <a:buNone/>
              <a:defRPr sz="1600">
                <a:solidFill>
                  <a:schemeClr val="accent6"/>
                </a:solidFill>
                <a:latin typeface="Meiryo UI" panose="020B0604030504040204" pitchFamily="50" charset="-128"/>
                <a:ea typeface="Meiryo UI" panose="020B0604030504040204"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sp>
        <p:nvSpPr>
          <p:cNvPr id="14" name="コンテンツ プレースホルダー 2">
            <a:extLst>
              <a:ext uri="{FF2B5EF4-FFF2-40B4-BE49-F238E27FC236}">
                <a16:creationId xmlns:a16="http://schemas.microsoft.com/office/drawing/2014/main" id="{C9A1E80C-1A76-4D3E-92A1-846866867DE1}"/>
              </a:ext>
            </a:extLst>
          </p:cNvPr>
          <p:cNvSpPr>
            <a:spLocks noGrp="1"/>
          </p:cNvSpPr>
          <p:nvPr>
            <p:ph idx="1"/>
          </p:nvPr>
        </p:nvSpPr>
        <p:spPr>
          <a:xfrm>
            <a:off x="6161316" y="2290713"/>
            <a:ext cx="5803672" cy="4341862"/>
          </a:xfrm>
          <a:prstGeom prst="rect">
            <a:avLst/>
          </a:prstGeom>
        </p:spPr>
        <p:txBody>
          <a:bodyPr rtlCol="0"/>
          <a:lstStyle>
            <a:lvl1pPr>
              <a:buClr>
                <a:schemeClr val="accent2"/>
              </a:buClr>
              <a:defRPr sz="2400">
                <a:latin typeface="Meiryo UI" panose="020B0604030504040204" pitchFamily="50" charset="-128"/>
                <a:ea typeface="Meiryo UI" panose="020B0604030504040204" pitchFamily="50" charset="-128"/>
              </a:defRPr>
            </a:lvl1pPr>
            <a:lvl2pPr>
              <a:buClr>
                <a:schemeClr val="accent2"/>
              </a:buClr>
              <a:defRPr sz="2000">
                <a:latin typeface="Meiryo UI" panose="020B0604030504040204" pitchFamily="50" charset="-128"/>
                <a:ea typeface="Meiryo UI" panose="020B0604030504040204" pitchFamily="50" charset="-128"/>
              </a:defRPr>
            </a:lvl2pPr>
            <a:lvl3pPr>
              <a:buClr>
                <a:schemeClr val="accent2"/>
              </a:buClr>
              <a:defRPr sz="1800">
                <a:latin typeface="Meiryo UI" panose="020B0604030504040204" pitchFamily="50" charset="-128"/>
                <a:ea typeface="Meiryo UI" panose="020B0604030504040204" pitchFamily="50" charset="-128"/>
              </a:defRPr>
            </a:lvl3pPr>
            <a:lvl4pPr>
              <a:buClr>
                <a:schemeClr val="accent2"/>
              </a:buClr>
              <a:defRPr sz="1600">
                <a:latin typeface="Meiryo UI" panose="020B0604030504040204" pitchFamily="50" charset="-128"/>
                <a:ea typeface="Meiryo UI" panose="020B0604030504040204" pitchFamily="50" charset="-128"/>
              </a:defRPr>
            </a:lvl4pPr>
            <a:lvl5pPr>
              <a:buClr>
                <a:schemeClr val="accent2"/>
              </a:buClr>
              <a:defRPr sz="1600">
                <a:latin typeface="Meiryo UI" panose="020B0604030504040204" pitchFamily="50" charset="-128"/>
                <a:ea typeface="Meiryo UI" panose="020B0604030504040204" pitchFamily="50" charset="-128"/>
              </a:defRPr>
            </a:lvl5pPr>
            <a:lvl6pPr>
              <a:defRPr sz="2000"/>
            </a:lvl6pPr>
            <a:lvl7pPr>
              <a:defRPr sz="2000"/>
            </a:lvl7pPr>
            <a:lvl8pPr>
              <a:defRPr sz="2000"/>
            </a:lvl8pPr>
            <a:lvl9pPr>
              <a:defRPr sz="20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Tree>
    <p:extLst>
      <p:ext uri="{BB962C8B-B14F-4D97-AF65-F5344CB8AC3E}">
        <p14:creationId xmlns:p14="http://schemas.microsoft.com/office/powerpoint/2010/main" val="255265375"/>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キャプション付きの図">
    <p:spTree>
      <p:nvGrpSpPr>
        <p:cNvPr id="1" name=""/>
        <p:cNvGrpSpPr/>
        <p:nvPr/>
      </p:nvGrpSpPr>
      <p:grpSpPr>
        <a:xfrm>
          <a:off x="0" y="0"/>
          <a:ext cx="0" cy="0"/>
          <a:chOff x="0" y="0"/>
          <a:chExt cx="0" cy="0"/>
        </a:xfrm>
      </p:grpSpPr>
      <p:sp>
        <p:nvSpPr>
          <p:cNvPr id="11" name="直角三角形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cxnSp>
        <p:nvCxnSpPr>
          <p:cNvPr id="16" name="直線​​コネクタ(S)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S)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タイトル 1" title="タイトル​​">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rtlCol="0" anchor="b">
            <a:normAutofit/>
          </a:bodyPr>
          <a:lstStyle>
            <a:lvl1pPr marL="0" indent="0" algn="r">
              <a:buFont typeface="Arial" panose="020B0604020202020204" pitchFamily="34" charset="0"/>
              <a:buNone/>
              <a:defRPr sz="4300" b="1">
                <a:solidFill>
                  <a:schemeClr val="accent1"/>
                </a:solidFill>
                <a:latin typeface="Meiryo UI" panose="020B0604030504040204" pitchFamily="50" charset="-128"/>
                <a:ea typeface="Meiryo UI" panose="020B0604030504040204" pitchFamily="50" charset="-128"/>
              </a:defRPr>
            </a:lvl1pPr>
          </a:lstStyle>
          <a:p>
            <a:pPr rtl="0"/>
            <a:r>
              <a:rPr lang="ja-JP" altLang="en-US" noProof="0" dirty="0"/>
              <a:t>マスター タイトルの書式設定</a:t>
            </a:r>
          </a:p>
        </p:txBody>
      </p:sp>
      <p:cxnSp>
        <p:nvCxnSpPr>
          <p:cNvPr id="9" name="直線​​コネクタ(S)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テキスト プレースホルダー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rtlCol="0"/>
          <a:lstStyle>
            <a:lvl1pPr marL="0" indent="0" algn="r">
              <a:buFont typeface="Arial" panose="020B0604020202020204" pitchFamily="34" charset="0"/>
              <a:buNone/>
              <a:defRPr sz="1600">
                <a:solidFill>
                  <a:schemeClr val="accent6"/>
                </a:solidFill>
                <a:latin typeface="Meiryo UI" panose="020B0604030504040204" pitchFamily="50" charset="-128"/>
                <a:ea typeface="Meiryo UI" panose="020B0604030504040204"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sp>
        <p:nvSpPr>
          <p:cNvPr id="12" name="図プレースホルダー 2">
            <a:extLst>
              <a:ext uri="{FF2B5EF4-FFF2-40B4-BE49-F238E27FC236}">
                <a16:creationId xmlns:a16="http://schemas.microsoft.com/office/drawing/2014/main" id="{22728E0A-430E-4C6A-BF56-06FA8510F29F}"/>
              </a:ext>
            </a:extLst>
          </p:cNvPr>
          <p:cNvSpPr>
            <a:spLocks noGrp="1"/>
          </p:cNvSpPr>
          <p:nvPr>
            <p:ph type="pic" idx="1"/>
          </p:nvPr>
        </p:nvSpPr>
        <p:spPr>
          <a:xfrm>
            <a:off x="6249970" y="2271860"/>
            <a:ext cx="5715017" cy="4360714"/>
          </a:xfrm>
          <a:prstGeom prst="rect">
            <a:avLst/>
          </a:prstGeom>
        </p:spPr>
        <p:txBody>
          <a:bodyPr rtlCol="0"/>
          <a:lstStyle>
            <a:lvl1pPr marL="0" indent="0">
              <a:buNone/>
              <a:defRPr sz="3200">
                <a:latin typeface="Meiryo UI" panose="020B0604030504040204" pitchFamily="50" charset="-128"/>
                <a:ea typeface="Meiryo UI" panose="020B0604030504040204" pitchFamily="50"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図を追加</a:t>
            </a:r>
            <a:endParaRPr lang="ja-JP" altLang="en-US" noProof="0" dirty="0"/>
          </a:p>
        </p:txBody>
      </p:sp>
    </p:spTree>
    <p:extLst>
      <p:ext uri="{BB962C8B-B14F-4D97-AF65-F5344CB8AC3E}">
        <p14:creationId xmlns:p14="http://schemas.microsoft.com/office/powerpoint/2010/main" val="2614302603"/>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CC52C5C1-EC33-44C1-9D54-A1058BBF1812}"/>
              </a:ext>
            </a:extLst>
          </p:cNvPr>
          <p:cNvSpPr txBox="1"/>
          <p:nvPr userDrawn="1"/>
        </p:nvSpPr>
        <p:spPr>
          <a:xfrm>
            <a:off x="11072378" y="235732"/>
            <a:ext cx="779381" cy="615553"/>
          </a:xfrm>
          <a:prstGeom prst="rect">
            <a:avLst/>
          </a:prstGeom>
          <a:noFill/>
        </p:spPr>
        <p:txBody>
          <a:bodyPr wrap="none" rtlCol="0">
            <a:spAutoFit/>
          </a:bodyPr>
          <a:lstStyle/>
          <a:p>
            <a:pPr rtl="0"/>
            <a:r>
              <a:rPr lang="en-US" altLang="ja-JP" sz="3400" b="1" noProof="0" dirty="0">
                <a:solidFill>
                  <a:schemeClr val="accent1"/>
                </a:solidFill>
                <a:latin typeface="Meiryo UI" panose="020B0604030504040204" pitchFamily="50" charset="-128"/>
                <a:ea typeface="Meiryo UI" panose="020B0604030504040204" pitchFamily="50" charset="-128"/>
              </a:rPr>
              <a:t>FR</a:t>
            </a:r>
          </a:p>
        </p:txBody>
      </p:sp>
      <p:grpSp>
        <p:nvGrpSpPr>
          <p:cNvPr id="26" name="グループ 25">
            <a:extLst>
              <a:ext uri="{FF2B5EF4-FFF2-40B4-BE49-F238E27FC236}">
                <a16:creationId xmlns:a16="http://schemas.microsoft.com/office/drawing/2014/main" id="{8A0030CD-8C9E-4AA5-8C5D-F9B2EDB7E17A}"/>
              </a:ext>
            </a:extLst>
          </p:cNvPr>
          <p:cNvGrpSpPr/>
          <p:nvPr userDrawn="1"/>
        </p:nvGrpSpPr>
        <p:grpSpPr>
          <a:xfrm flipH="1">
            <a:off x="7561328" y="0"/>
            <a:ext cx="4831840" cy="3541007"/>
            <a:chOff x="-192127" y="-2"/>
            <a:chExt cx="4831840" cy="3367272"/>
          </a:xfrm>
        </p:grpSpPr>
        <p:sp>
          <p:nvSpPr>
            <p:cNvPr id="27" name="斜め縞 26">
              <a:extLst>
                <a:ext uri="{FF2B5EF4-FFF2-40B4-BE49-F238E27FC236}">
                  <a16:creationId xmlns:a16="http://schemas.microsoft.com/office/drawing/2014/main" id="{872EE65E-EE50-4A3E-861E-1D6C241CB8EA}"/>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solidFill>
                  <a:schemeClr val="tx1"/>
                </a:solidFill>
                <a:latin typeface="Meiryo UI" panose="020B0604030504040204" pitchFamily="50" charset="-128"/>
                <a:ea typeface="Meiryo UI" panose="020B0604030504040204" pitchFamily="50" charset="-128"/>
              </a:endParaRPr>
            </a:p>
          </p:txBody>
        </p:sp>
        <p:cxnSp>
          <p:nvCxnSpPr>
            <p:cNvPr id="28" name="直線​​コネクタ(S) 27">
              <a:extLst>
                <a:ext uri="{FF2B5EF4-FFF2-40B4-BE49-F238E27FC236}">
                  <a16:creationId xmlns:a16="http://schemas.microsoft.com/office/drawing/2014/main" id="{E76AD1EF-E06C-4D3C-9693-26844D01C83C}"/>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平行四辺形 28">
              <a:extLst>
                <a:ext uri="{FF2B5EF4-FFF2-40B4-BE49-F238E27FC236}">
                  <a16:creationId xmlns:a16="http://schemas.microsoft.com/office/drawing/2014/main" id="{57D44C42-44C0-420A-A125-9B1A979D4F56}"/>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grpSp>
      <p:sp>
        <p:nvSpPr>
          <p:cNvPr id="30" name="平行四辺形 29">
            <a:extLst>
              <a:ext uri="{FF2B5EF4-FFF2-40B4-BE49-F238E27FC236}">
                <a16:creationId xmlns:a16="http://schemas.microsoft.com/office/drawing/2014/main" id="{406089BB-36DC-4E23-B215-527A8A18FCFB}"/>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ja-JP" altLang="en-US" noProof="0" dirty="0">
              <a:latin typeface="Meiryo UI" panose="020B0604030504040204" pitchFamily="50" charset="-128"/>
              <a:ea typeface="Meiryo UI" panose="020B0604030504040204" pitchFamily="50" charset="-128"/>
            </a:endParaRPr>
          </a:p>
        </p:txBody>
      </p:sp>
      <p:sp>
        <p:nvSpPr>
          <p:cNvPr id="2" name="フッター プレースホルダー 1">
            <a:extLst>
              <a:ext uri="{FF2B5EF4-FFF2-40B4-BE49-F238E27FC236}">
                <a16:creationId xmlns:a16="http://schemas.microsoft.com/office/drawing/2014/main" id="{578C43A6-50C6-704E-BADC-6D83BADE7316}"/>
              </a:ext>
            </a:extLst>
          </p:cNvPr>
          <p:cNvSpPr>
            <a:spLocks noGrp="1"/>
          </p:cNvSpPr>
          <p:nvPr>
            <p:ph type="ftr" sz="quarter" idx="10"/>
          </p:nvPr>
        </p:nvSpPr>
        <p:spPr/>
        <p:txBody>
          <a:bodyPr rtlCol="0"/>
          <a:lstStyle>
            <a:lvl1pPr>
              <a:defRPr>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3" name="スライド番号プレースホルダー 2">
            <a:extLst>
              <a:ext uri="{FF2B5EF4-FFF2-40B4-BE49-F238E27FC236}">
                <a16:creationId xmlns:a16="http://schemas.microsoft.com/office/drawing/2014/main" id="{ED91439B-965F-3548-AF77-89501B24F600}"/>
              </a:ext>
            </a:extLst>
          </p:cNvPr>
          <p:cNvSpPr>
            <a:spLocks noGrp="1"/>
          </p:cNvSpPr>
          <p:nvPr>
            <p:ph type="sldNum" sz="quarter" idx="11"/>
          </p:nvPr>
        </p:nvSpPr>
        <p:spPr/>
        <p:txBody>
          <a:bodyPr rtlCol="0"/>
          <a:lstStyle>
            <a:lvl1pPr>
              <a:defRPr>
                <a:latin typeface="Meiryo UI" panose="020B0604030504040204" pitchFamily="50" charset="-128"/>
                <a:ea typeface="Meiryo UI" panose="020B0604030504040204" pitchFamily="50" charset="-128"/>
              </a:defRPr>
            </a:lvl1pPr>
          </a:lstStyle>
          <a:p>
            <a:fld id="{8699F50C-BE38-4BD0-BA84-9B090E1F2B9B}" type="slidenum">
              <a:rPr lang="en-US" altLang="ja-JP" smtClean="0"/>
              <a:pPr/>
              <a:t>‹#›</a:t>
            </a:fld>
            <a:endParaRPr lang="ja-JP" altLang="en-US" dirty="0"/>
          </a:p>
        </p:txBody>
      </p:sp>
    </p:spTree>
    <p:extLst>
      <p:ext uri="{BB962C8B-B14F-4D97-AF65-F5344CB8AC3E}">
        <p14:creationId xmlns:p14="http://schemas.microsoft.com/office/powerpoint/2010/main" val="3419906843"/>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7E8A2C98-F26E-415A-B931-1B89CA46C1CF}"/>
              </a:ext>
            </a:extLst>
          </p:cNvPr>
          <p:cNvSpPr txBox="1"/>
          <p:nvPr userDrawn="1"/>
        </p:nvSpPr>
        <p:spPr>
          <a:xfrm>
            <a:off x="11072378" y="235732"/>
            <a:ext cx="779381" cy="615553"/>
          </a:xfrm>
          <a:prstGeom prst="rect">
            <a:avLst/>
          </a:prstGeom>
          <a:noFill/>
        </p:spPr>
        <p:txBody>
          <a:bodyPr wrap="none" rtlCol="0">
            <a:spAutoFit/>
          </a:bodyPr>
          <a:lstStyle/>
          <a:p>
            <a:pPr rtl="0"/>
            <a:r>
              <a:rPr lang="en-US" altLang="ja-JP" sz="3400" b="1" noProof="0" dirty="0">
                <a:solidFill>
                  <a:schemeClr val="accent1"/>
                </a:solidFill>
                <a:latin typeface="Meiryo UI" panose="020B0604030504040204" pitchFamily="50" charset="-128"/>
                <a:ea typeface="Meiryo UI" panose="020B0604030504040204" pitchFamily="50" charset="-128"/>
              </a:rPr>
              <a:t>FR</a:t>
            </a:r>
          </a:p>
        </p:txBody>
      </p:sp>
      <p:grpSp>
        <p:nvGrpSpPr>
          <p:cNvPr id="27" name="グループ 26">
            <a:extLst>
              <a:ext uri="{FF2B5EF4-FFF2-40B4-BE49-F238E27FC236}">
                <a16:creationId xmlns:a16="http://schemas.microsoft.com/office/drawing/2014/main" id="{1B2FB48C-0C70-4DBE-B904-A134B6644DD3}"/>
              </a:ext>
            </a:extLst>
          </p:cNvPr>
          <p:cNvGrpSpPr/>
          <p:nvPr userDrawn="1"/>
        </p:nvGrpSpPr>
        <p:grpSpPr>
          <a:xfrm flipH="1">
            <a:off x="7561328" y="0"/>
            <a:ext cx="4831840" cy="3541007"/>
            <a:chOff x="-192127" y="-2"/>
            <a:chExt cx="4831840" cy="3367272"/>
          </a:xfrm>
        </p:grpSpPr>
        <p:sp>
          <p:nvSpPr>
            <p:cNvPr id="28" name="斜め縞 27">
              <a:extLst>
                <a:ext uri="{FF2B5EF4-FFF2-40B4-BE49-F238E27FC236}">
                  <a16:creationId xmlns:a16="http://schemas.microsoft.com/office/drawing/2014/main" id="{4F2E2158-1E6E-4E0D-BDAB-B20041C73615}"/>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solidFill>
                  <a:schemeClr val="tx1"/>
                </a:solidFill>
                <a:latin typeface="Meiryo UI" panose="020B0604030504040204" pitchFamily="50" charset="-128"/>
                <a:ea typeface="Meiryo UI" panose="020B0604030504040204" pitchFamily="50" charset="-128"/>
              </a:endParaRPr>
            </a:p>
          </p:txBody>
        </p:sp>
        <p:cxnSp>
          <p:nvCxnSpPr>
            <p:cNvPr id="29" name="直線​​コネクタ(S) 28">
              <a:extLst>
                <a:ext uri="{FF2B5EF4-FFF2-40B4-BE49-F238E27FC236}">
                  <a16:creationId xmlns:a16="http://schemas.microsoft.com/office/drawing/2014/main" id="{626D62DB-3A5A-4DA1-BFA4-D9E58676E86A}"/>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平行四辺形 29">
              <a:extLst>
                <a:ext uri="{FF2B5EF4-FFF2-40B4-BE49-F238E27FC236}">
                  <a16:creationId xmlns:a16="http://schemas.microsoft.com/office/drawing/2014/main" id="{F5A729A7-3A5C-405C-AE06-180E7529E477}"/>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grpSp>
      <p:sp>
        <p:nvSpPr>
          <p:cNvPr id="31" name="平行四辺形 30">
            <a:extLst>
              <a:ext uri="{FF2B5EF4-FFF2-40B4-BE49-F238E27FC236}">
                <a16:creationId xmlns:a16="http://schemas.microsoft.com/office/drawing/2014/main" id="{41E23981-B12A-4AC3-A030-337BBBA5E45B}"/>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ja-JP" altLang="en-US" noProof="0" dirty="0">
              <a:latin typeface="Meiryo UI" panose="020B0604030504040204" pitchFamily="50" charset="-128"/>
              <a:ea typeface="Meiryo UI" panose="020B0604030504040204" pitchFamily="50" charset="-128"/>
            </a:endParaRPr>
          </a:p>
        </p:txBody>
      </p:sp>
      <p:sp>
        <p:nvSpPr>
          <p:cNvPr id="33" name="タイトル 1" title="タイトル​​ ">
            <a:extLst>
              <a:ext uri="{FF2B5EF4-FFF2-40B4-BE49-F238E27FC236}">
                <a16:creationId xmlns:a16="http://schemas.microsoft.com/office/drawing/2014/main" id="{59067A2C-FE71-4381-BE51-08DAC5E4354A}"/>
              </a:ext>
            </a:extLst>
          </p:cNvPr>
          <p:cNvSpPr>
            <a:spLocks noGrp="1"/>
          </p:cNvSpPr>
          <p:nvPr>
            <p:ph type="title" hasCustomPrompt="1"/>
          </p:nvPr>
        </p:nvSpPr>
        <p:spPr>
          <a:xfrm>
            <a:off x="518678" y="209028"/>
            <a:ext cx="8333222" cy="1215566"/>
          </a:xfrm>
          <a:prstGeom prst="rect">
            <a:avLst/>
          </a:prstGeom>
        </p:spPr>
        <p:txBody>
          <a:bodyPr rtlCol="0" anchor="b">
            <a:normAutofit/>
          </a:bodyPr>
          <a:lstStyle>
            <a:lvl1pPr>
              <a:defRPr sz="4400" b="1">
                <a:solidFill>
                  <a:schemeClr val="accent1"/>
                </a:solidFill>
                <a:latin typeface="Meiryo UI" panose="020B0604030504040204" pitchFamily="50" charset="-128"/>
                <a:ea typeface="Meiryo UI" panose="020B0604030504040204" pitchFamily="50" charset="-128"/>
              </a:defRPr>
            </a:lvl1pPr>
          </a:lstStyle>
          <a:p>
            <a:pPr rtl="0"/>
            <a:r>
              <a:rPr lang="ja-JP" altLang="en-US" noProof="0" dirty="0"/>
              <a:t>マスター タイトルの書式設定 </a:t>
            </a:r>
          </a:p>
        </p:txBody>
      </p:sp>
      <p:sp>
        <p:nvSpPr>
          <p:cNvPr id="2" name="フッター プレースホルダー 1">
            <a:extLst>
              <a:ext uri="{FF2B5EF4-FFF2-40B4-BE49-F238E27FC236}">
                <a16:creationId xmlns:a16="http://schemas.microsoft.com/office/drawing/2014/main" id="{CB69A007-934D-7A4B-9EFA-82044EF4DC33}"/>
              </a:ext>
            </a:extLst>
          </p:cNvPr>
          <p:cNvSpPr>
            <a:spLocks noGrp="1"/>
          </p:cNvSpPr>
          <p:nvPr>
            <p:ph type="ftr" sz="quarter" idx="10"/>
          </p:nvPr>
        </p:nvSpPr>
        <p:spPr/>
        <p:txBody>
          <a:bodyPr rtlCol="0"/>
          <a:lstStyle>
            <a:lvl1pPr>
              <a:defRPr>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3" name="スライド番号プレースホルダー 2">
            <a:extLst>
              <a:ext uri="{FF2B5EF4-FFF2-40B4-BE49-F238E27FC236}">
                <a16:creationId xmlns:a16="http://schemas.microsoft.com/office/drawing/2014/main" id="{5A154DC2-98C7-4D4B-A17A-AA4731217F17}"/>
              </a:ext>
            </a:extLst>
          </p:cNvPr>
          <p:cNvSpPr>
            <a:spLocks noGrp="1"/>
          </p:cNvSpPr>
          <p:nvPr>
            <p:ph type="sldNum" sz="quarter" idx="11"/>
          </p:nvPr>
        </p:nvSpPr>
        <p:spPr/>
        <p:txBody>
          <a:bodyPr rtlCol="0"/>
          <a:lstStyle>
            <a:lvl1pPr>
              <a:defRPr>
                <a:latin typeface="Meiryo UI" panose="020B0604030504040204" pitchFamily="50" charset="-128"/>
                <a:ea typeface="Meiryo UI" panose="020B0604030504040204" pitchFamily="50" charset="-128"/>
              </a:defRPr>
            </a:lvl1pPr>
          </a:lstStyle>
          <a:p>
            <a:fld id="{8699F50C-BE38-4BD0-BA84-9B090E1F2B9B}" type="slidenum">
              <a:rPr lang="en-US" altLang="ja-JP" smtClean="0"/>
              <a:pPr/>
              <a:t>‹#›</a:t>
            </a:fld>
            <a:endParaRPr lang="ja-JP" altLang="en-US" dirty="0"/>
          </a:p>
        </p:txBody>
      </p:sp>
    </p:spTree>
    <p:extLst>
      <p:ext uri="{BB962C8B-B14F-4D97-AF65-F5344CB8AC3E}">
        <p14:creationId xmlns:p14="http://schemas.microsoft.com/office/powerpoint/2010/main" val="658419099"/>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カスタム 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5CE2EB-00DF-4EBA-BF1F-D37805D45585}"/>
              </a:ext>
            </a:extLst>
          </p:cNvPr>
          <p:cNvSpPr>
            <a:spLocks noGrp="1"/>
          </p:cNvSpPr>
          <p:nvPr>
            <p:ph type="title"/>
          </p:nvPr>
        </p:nvSpPr>
        <p:spPr/>
        <p:txBody>
          <a:bodyPr rtlCol="0"/>
          <a:lstStyle/>
          <a:p>
            <a:pPr rtl="0"/>
            <a:r>
              <a:rPr lang="ja-JP" altLang="en-US" noProof="0"/>
              <a:t>マスター タイトルの書式設定</a:t>
            </a:r>
            <a:endParaRPr lang="ja-JP" altLang="en-US" noProof="0" dirty="0"/>
          </a:p>
        </p:txBody>
      </p:sp>
    </p:spTree>
    <p:extLst>
      <p:ext uri="{BB962C8B-B14F-4D97-AF65-F5344CB8AC3E}">
        <p14:creationId xmlns:p14="http://schemas.microsoft.com/office/powerpoint/2010/main" val="165891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画像のあるセクション ヘッダー">
    <p:spTree>
      <p:nvGrpSpPr>
        <p:cNvPr id="1" name=""/>
        <p:cNvGrpSpPr/>
        <p:nvPr/>
      </p:nvGrpSpPr>
      <p:grpSpPr>
        <a:xfrm>
          <a:off x="0" y="0"/>
          <a:ext cx="0" cy="0"/>
          <a:chOff x="0" y="0"/>
          <a:chExt cx="0" cy="0"/>
        </a:xfrm>
      </p:grpSpPr>
      <p:sp>
        <p:nvSpPr>
          <p:cNvPr id="19" name="直角三角形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7" name="平行四辺形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cxnSp>
        <p:nvCxnSpPr>
          <p:cNvPr id="18" name="直線​​コネクタ(S)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タイトル 1" title="タイトル​​">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rtlCol="0" anchor="b">
            <a:normAutofit/>
          </a:bodyPr>
          <a:lstStyle>
            <a:lvl1pPr>
              <a:defRPr sz="4000" b="1">
                <a:solidFill>
                  <a:schemeClr val="accent1"/>
                </a:solidFill>
                <a:latin typeface="Meiryo UI" panose="020B0604030504040204" pitchFamily="50" charset="-128"/>
                <a:ea typeface="Meiryo UI" panose="020B0604030504040204" pitchFamily="50" charset="-128"/>
                <a:cs typeface="Meiryo UI" panose="020B0604030504040204" pitchFamily="50" charset="-128"/>
              </a:defRPr>
            </a:lvl1pPr>
          </a:lstStyle>
          <a:p>
            <a:pPr rtl="0"/>
            <a:r>
              <a:rPr lang="ja-JP" altLang="en-US" noProof="0" dirty="0"/>
              <a:t>マスター タイトルの書式設定</a:t>
            </a:r>
          </a:p>
        </p:txBody>
      </p:sp>
      <p:sp>
        <p:nvSpPr>
          <p:cNvPr id="101" name="テキスト プレースホルダー 2" title="サブタイトル">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rtlCol="0">
            <a:normAutofit/>
          </a:bodyPr>
          <a:lstStyle>
            <a:lvl1pPr marL="0" indent="0">
              <a:buNone/>
              <a:defRPr sz="2000" b="0" i="0" spc="300">
                <a:solidFill>
                  <a:schemeClr val="accent6"/>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ja-JP" altLang="en-US" noProof="0" dirty="0"/>
              <a:t>マスター テキストのスタイルを編集する</a:t>
            </a:r>
          </a:p>
        </p:txBody>
      </p:sp>
      <p:cxnSp>
        <p:nvCxnSpPr>
          <p:cNvPr id="21" name="直線​​コネクタ(S)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平行四辺形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ja-JP" altLang="en-US" noProof="0" dirty="0">
              <a:latin typeface="Meiryo UI" panose="020B0604030504040204" pitchFamily="50" charset="-128"/>
              <a:ea typeface="Meiryo UI" panose="020B0604030504040204" pitchFamily="50" charset="-128"/>
            </a:endParaRPr>
          </a:p>
        </p:txBody>
      </p:sp>
      <p:cxnSp>
        <p:nvCxnSpPr>
          <p:cNvPr id="26" name="直線​​コネクタ(S)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7" name="図プレースホルダー 26">
            <a:extLst>
              <a:ext uri="{FF2B5EF4-FFF2-40B4-BE49-F238E27FC236}">
                <a16:creationId xmlns:a16="http://schemas.microsoft.com/office/drawing/2014/main" id="{95572AA9-EFAE-4771-B1EE-47E36117377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rtlCol="0" anchor="ctr">
            <a:noAutofit/>
          </a:bodyPr>
          <a:lstStyle>
            <a:lvl1pPr marL="0" indent="0" algn="ctr">
              <a:buNone/>
              <a:defRPr>
                <a:solidFill>
                  <a:schemeClr val="tx1"/>
                </a:solidFill>
                <a:latin typeface="Meiryo UI" panose="020B0604030504040204" pitchFamily="50" charset="-128"/>
                <a:ea typeface="Meiryo UI" panose="020B0604030504040204" pitchFamily="50" charset="-128"/>
              </a:defRPr>
            </a:lvl1pPr>
          </a:lstStyle>
          <a:p>
            <a:pPr rtl="0"/>
            <a:r>
              <a:rPr lang="ja-JP" altLang="en-US" noProof="0"/>
              <a:t>図を追加</a:t>
            </a:r>
            <a:endParaRPr lang="ja-JP" altLang="en-US" noProof="0" dirty="0"/>
          </a:p>
        </p:txBody>
      </p:sp>
      <p:cxnSp>
        <p:nvCxnSpPr>
          <p:cNvPr id="16" name="直線​​コネクタ(S)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平行四辺形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23998309"/>
      </p:ext>
    </p:extLst>
  </p:cSld>
  <p:clrMapOvr>
    <a:masterClrMapping/>
  </p:clrMapOvr>
  <p:extLst>
    <p:ext uri="{DCECCB84-F9BA-43D5-87BE-67443E8EF086}">
      <p15:sldGuideLst xmlns:p15="http://schemas.microsoft.com/office/powerpoint/2012/main">
        <p15:guide id="1" orient="horz" pos="2183" userDrawn="1">
          <p15:clr>
            <a:srgbClr val="FBAE40"/>
          </p15:clr>
        </p15:guide>
        <p15:guide id="2" pos="3840" userDrawn="1">
          <p15:clr>
            <a:srgbClr val="FBAE40"/>
          </p15:clr>
        </p15:guide>
        <p15:guide id="3" pos="143" userDrawn="1">
          <p15:clr>
            <a:srgbClr val="FBAE40"/>
          </p15:clr>
        </p15:guide>
        <p15:guide id="4" orient="horz" pos="4170" userDrawn="1">
          <p15:clr>
            <a:srgbClr val="FBAE40"/>
          </p15:clr>
        </p15:guide>
        <p15:guide id="5" pos="7537" userDrawn="1">
          <p15:clr>
            <a:srgbClr val="FBAE40"/>
          </p15:clr>
        </p15:guide>
        <p15:guide id="6" orient="horz" pos="1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テキスト レイアウト 01">
    <p:spTree>
      <p:nvGrpSpPr>
        <p:cNvPr id="1" name=""/>
        <p:cNvGrpSpPr/>
        <p:nvPr/>
      </p:nvGrpSpPr>
      <p:grpSpPr>
        <a:xfrm>
          <a:off x="0" y="0"/>
          <a:ext cx="0" cy="0"/>
          <a:chOff x="0" y="0"/>
          <a:chExt cx="0" cy="0"/>
        </a:xfrm>
      </p:grpSpPr>
      <p:sp>
        <p:nvSpPr>
          <p:cNvPr id="3" name="コンテンツ プレースホルダー 2" title="行頭文字">
            <a:extLst>
              <a:ext uri="{FF2B5EF4-FFF2-40B4-BE49-F238E27FC236}">
                <a16:creationId xmlns:a16="http://schemas.microsoft.com/office/drawing/2014/main" id="{BFD7EA17-BE66-4636-9684-F93562587911}"/>
              </a:ext>
            </a:extLst>
          </p:cNvPr>
          <p:cNvSpPr>
            <a:spLocks noGrp="1"/>
          </p:cNvSpPr>
          <p:nvPr>
            <p:ph idx="1"/>
          </p:nvPr>
        </p:nvSpPr>
        <p:spPr>
          <a:xfrm>
            <a:off x="531378" y="3196915"/>
            <a:ext cx="4942829" cy="2958275"/>
          </a:xfrm>
          <a:prstGeom prst="rect">
            <a:avLst/>
          </a:prstGeom>
        </p:spPr>
        <p:txBody>
          <a:bodyPr rtlCol="0">
            <a:normAutofit/>
          </a:bodyPr>
          <a:lstStyle>
            <a:lvl1pPr>
              <a:buClr>
                <a:schemeClr val="accent2"/>
              </a:buClr>
              <a:defRPr sz="2400">
                <a:solidFill>
                  <a:schemeClr val="tx1"/>
                </a:solidFill>
                <a:latin typeface="Meiryo UI" panose="020B0604030504040204" pitchFamily="50" charset="-128"/>
                <a:ea typeface="Meiryo UI" panose="020B0604030504040204" pitchFamily="50" charset="-128"/>
              </a:defRPr>
            </a:lvl1pPr>
            <a:lvl2pPr>
              <a:buClr>
                <a:schemeClr val="accent2"/>
              </a:buClr>
              <a:defRPr sz="2000">
                <a:solidFill>
                  <a:schemeClr val="tx1"/>
                </a:solidFill>
                <a:latin typeface="Meiryo UI" panose="020B0604030504040204" pitchFamily="50" charset="-128"/>
                <a:ea typeface="Meiryo UI" panose="020B0604030504040204" pitchFamily="50" charset="-128"/>
              </a:defRPr>
            </a:lvl2pPr>
            <a:lvl3pPr>
              <a:buClr>
                <a:schemeClr val="accent2"/>
              </a:buClr>
              <a:defRPr sz="1800">
                <a:solidFill>
                  <a:schemeClr val="tx1"/>
                </a:solidFill>
                <a:latin typeface="Meiryo UI" panose="020B0604030504040204" pitchFamily="50" charset="-128"/>
                <a:ea typeface="Meiryo UI" panose="020B0604030504040204" pitchFamily="50" charset="-128"/>
              </a:defRPr>
            </a:lvl3pPr>
            <a:lvl4pPr>
              <a:buClr>
                <a:schemeClr val="accent2"/>
              </a:buClr>
              <a:defRPr sz="1600">
                <a:solidFill>
                  <a:schemeClr val="tx1"/>
                </a:solidFill>
                <a:latin typeface="Meiryo UI" panose="020B0604030504040204" pitchFamily="50" charset="-128"/>
                <a:ea typeface="Meiryo UI" panose="020B0604030504040204" pitchFamily="50" charset="-128"/>
              </a:defRPr>
            </a:lvl4pPr>
            <a:lvl5pPr>
              <a:buClr>
                <a:schemeClr val="accent2"/>
              </a:buClr>
              <a:defRPr sz="1600">
                <a:solidFill>
                  <a:schemeClr val="tx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24" name="直角三角形 23">
            <a:extLst>
              <a:ext uri="{FF2B5EF4-FFF2-40B4-BE49-F238E27FC236}">
                <a16:creationId xmlns:a16="http://schemas.microsoft.com/office/drawing/2014/main" id="{BD6ACE60-499D-41AB-89C4-D537D7C3D22A}"/>
              </a:ext>
            </a:extLst>
          </p:cNvPr>
          <p:cNvSpPr/>
          <p:nvPr userDrawn="1"/>
        </p:nvSpPr>
        <p:spPr>
          <a:xfrm flipH="1" flipV="1">
            <a:off x="1839686" y="-6"/>
            <a:ext cx="10352314" cy="5638806"/>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5" name="平行四辺形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ja-JP" altLang="en-US" noProof="0" dirty="0">
              <a:latin typeface="Meiryo UI" panose="020B0604030504040204" pitchFamily="50" charset="-128"/>
              <a:ea typeface="Meiryo UI" panose="020B0604030504040204" pitchFamily="50" charset="-128"/>
            </a:endParaRPr>
          </a:p>
        </p:txBody>
      </p:sp>
      <p:cxnSp>
        <p:nvCxnSpPr>
          <p:cNvPr id="34" name="直線​​コネクタ(S) 33">
            <a:extLst>
              <a:ext uri="{FF2B5EF4-FFF2-40B4-BE49-F238E27FC236}">
                <a16:creationId xmlns:a16="http://schemas.microsoft.com/office/drawing/2014/main" id="{1411C731-2333-41B0-927A-0A48EEC79964}"/>
              </a:ext>
            </a:extLst>
          </p:cNvPr>
          <p:cNvCxnSpPr>
            <a:cxnSpLocks/>
          </p:cNvCxnSpPr>
          <p:nvPr userDrawn="1"/>
        </p:nvCxnSpPr>
        <p:spPr>
          <a:xfrm flipV="1">
            <a:off x="6375400" y="5047077"/>
            <a:ext cx="1524574" cy="1803400"/>
          </a:xfrm>
          <a:prstGeom prst="line">
            <a:avLst/>
          </a:prstGeom>
          <a:ln>
            <a:solidFill>
              <a:srgbClr val="EAB200"/>
            </a:solidFill>
          </a:ln>
        </p:spPr>
        <p:style>
          <a:lnRef idx="1">
            <a:schemeClr val="accent1"/>
          </a:lnRef>
          <a:fillRef idx="0">
            <a:schemeClr val="accent1"/>
          </a:fillRef>
          <a:effectRef idx="0">
            <a:schemeClr val="accent1"/>
          </a:effectRef>
          <a:fontRef idx="minor">
            <a:schemeClr val="tx1"/>
          </a:fontRef>
        </p:style>
      </p:cxnSp>
      <p:sp>
        <p:nvSpPr>
          <p:cNvPr id="5" name="テキスト プレースホルダー 4" title="サブタイトル">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563477"/>
            <a:ext cx="7342631" cy="608895"/>
          </a:xfrm>
          <a:prstGeom prst="rect">
            <a:avLst/>
          </a:prstGeom>
        </p:spPr>
        <p:txBody>
          <a:bodyPr rtlCol="0"/>
          <a:lstStyle>
            <a:lvl1pPr marL="0" indent="0">
              <a:buNone/>
              <a:defRPr sz="2000" spc="300">
                <a:solidFill>
                  <a:schemeClr val="accent6"/>
                </a:solidFill>
                <a:latin typeface="Meiryo UI" panose="020B0604030504040204" pitchFamily="50" charset="-128"/>
                <a:ea typeface="Meiryo UI" panose="020B0604030504040204" pitchFamily="50" charset="-128"/>
              </a:defRPr>
            </a:lvl1pPr>
            <a:lvl2pPr marL="457200" indent="0">
              <a:buNone/>
              <a:defRPr/>
            </a:lvl2pPr>
          </a:lstStyle>
          <a:p>
            <a:pPr lvl="0" rtl="0"/>
            <a:r>
              <a:rPr lang="ja-JP" altLang="en-US" noProof="0" dirty="0"/>
              <a:t>クリックしてサブタイトル スタイルを編集</a:t>
            </a:r>
          </a:p>
        </p:txBody>
      </p:sp>
      <p:sp>
        <p:nvSpPr>
          <p:cNvPr id="2" name="タイトル 1" title="タイトル​​ ">
            <a:extLst>
              <a:ext uri="{FF2B5EF4-FFF2-40B4-BE49-F238E27FC236}">
                <a16:creationId xmlns:a16="http://schemas.microsoft.com/office/drawing/2014/main" id="{20237B57-91C6-4F8B-8AA0-18FA50B0FD1D}"/>
              </a:ext>
            </a:extLst>
          </p:cNvPr>
          <p:cNvSpPr>
            <a:spLocks noGrp="1"/>
          </p:cNvSpPr>
          <p:nvPr userDrawn="1">
            <p:ph type="title" hasCustomPrompt="1"/>
          </p:nvPr>
        </p:nvSpPr>
        <p:spPr>
          <a:xfrm>
            <a:off x="531378" y="1308484"/>
            <a:ext cx="7342622" cy="1215566"/>
          </a:xfrm>
          <a:prstGeom prst="rect">
            <a:avLst/>
          </a:prstGeom>
        </p:spPr>
        <p:txBody>
          <a:bodyPr rtlCol="0" anchor="b">
            <a:normAutofit/>
          </a:bodyPr>
          <a:lstStyle>
            <a:lvl1pPr>
              <a:defRPr sz="4400" b="1">
                <a:solidFill>
                  <a:schemeClr val="accent1"/>
                </a:solidFill>
                <a:latin typeface="Meiryo UI" panose="020B0604030504040204" pitchFamily="50" charset="-128"/>
                <a:ea typeface="Meiryo UI" panose="020B0604030504040204" pitchFamily="50" charset="-128"/>
              </a:defRPr>
            </a:lvl1pPr>
          </a:lstStyle>
          <a:p>
            <a:pPr rtl="0"/>
            <a:r>
              <a:rPr lang="ja-JP" altLang="en-US" noProof="0" dirty="0"/>
              <a:t>クリックして編集する </a:t>
            </a:r>
            <a:br>
              <a:rPr lang="ja-JP" altLang="en-US" noProof="0" dirty="0"/>
            </a:br>
            <a:r>
              <a:rPr lang="ja-JP" altLang="en-US" noProof="0" dirty="0"/>
              <a:t>マスター タイトル スタイル </a:t>
            </a:r>
          </a:p>
        </p:txBody>
      </p:sp>
      <p:sp>
        <p:nvSpPr>
          <p:cNvPr id="15" name="図プレースホルダー 14">
            <a:extLst>
              <a:ext uri="{FF2B5EF4-FFF2-40B4-BE49-F238E27FC236}">
                <a16:creationId xmlns:a16="http://schemas.microsoft.com/office/drawing/2014/main" id="{FE1FADFB-0A3D-40F7-9B40-368DECD971E1}"/>
              </a:ext>
            </a:extLst>
          </p:cNvPr>
          <p:cNvSpPr>
            <a:spLocks noGrp="1"/>
          </p:cNvSpPr>
          <p:nvPr>
            <p:ph type="pic" sz="quarter" idx="10"/>
          </p:nvPr>
        </p:nvSpPr>
        <p:spPr>
          <a:xfrm>
            <a:off x="6604000" y="0"/>
            <a:ext cx="5588000" cy="6872249"/>
          </a:xfrm>
          <a:custGeom>
            <a:avLst/>
            <a:gdLst>
              <a:gd name="connsiteX0" fmla="*/ 3876237 w 5588000"/>
              <a:gd name="connsiteY0" fmla="*/ 5431883 h 6872249"/>
              <a:gd name="connsiteX1" fmla="*/ 4953000 w 5588000"/>
              <a:gd name="connsiteY1" fmla="*/ 5431883 h 6872249"/>
              <a:gd name="connsiteX2" fmla="*/ 3769163 w 5588000"/>
              <a:gd name="connsiteY2" fmla="*/ 6872249 h 6872249"/>
              <a:gd name="connsiteX3" fmla="*/ 2692400 w 5588000"/>
              <a:gd name="connsiteY3" fmla="*/ 6872249 h 6872249"/>
              <a:gd name="connsiteX4" fmla="*/ 2479230 w 5588000"/>
              <a:gd name="connsiteY4" fmla="*/ 2870200 h 6872249"/>
              <a:gd name="connsiteX5" fmla="*/ 3175000 w 5588000"/>
              <a:gd name="connsiteY5" fmla="*/ 2870200 h 6872249"/>
              <a:gd name="connsiteX6" fmla="*/ 1965770 w 5588000"/>
              <a:gd name="connsiteY6" fmla="*/ 4310566 h 6872249"/>
              <a:gd name="connsiteX7" fmla="*/ 1270000 w 5588000"/>
              <a:gd name="connsiteY7" fmla="*/ 4310566 h 6872249"/>
              <a:gd name="connsiteX8" fmla="*/ 5575300 w 5588000"/>
              <a:gd name="connsiteY8" fmla="*/ 139700 h 6872249"/>
              <a:gd name="connsiteX9" fmla="*/ 5575300 w 5588000"/>
              <a:gd name="connsiteY9" fmla="*/ 3238583 h 6872249"/>
              <a:gd name="connsiteX10" fmla="*/ 2571663 w 5588000"/>
              <a:gd name="connsiteY10" fmla="*/ 6858000 h 6872249"/>
              <a:gd name="connsiteX11" fmla="*/ 0 w 5588000"/>
              <a:gd name="connsiteY11" fmla="*/ 6858000 h 6872249"/>
              <a:gd name="connsiteX12" fmla="*/ 4256761 w 5588000"/>
              <a:gd name="connsiteY12" fmla="*/ 0 h 6872249"/>
              <a:gd name="connsiteX13" fmla="*/ 5588000 w 5588000"/>
              <a:gd name="connsiteY13" fmla="*/ 0 h 6872249"/>
              <a:gd name="connsiteX14" fmla="*/ 3274339 w 5588000"/>
              <a:gd name="connsiteY14" fmla="*/ 2755900 h 6872249"/>
              <a:gd name="connsiteX15" fmla="*/ 1943100 w 5588000"/>
              <a:gd name="connsiteY15" fmla="*/ 2755900 h 687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88000" h="6872249">
                <a:moveTo>
                  <a:pt x="3876237" y="5431883"/>
                </a:moveTo>
                <a:lnTo>
                  <a:pt x="4953000" y="5431883"/>
                </a:lnTo>
                <a:lnTo>
                  <a:pt x="3769163" y="6872249"/>
                </a:lnTo>
                <a:lnTo>
                  <a:pt x="2692400" y="6872249"/>
                </a:lnTo>
                <a:close/>
                <a:moveTo>
                  <a:pt x="2479230" y="2870200"/>
                </a:moveTo>
                <a:lnTo>
                  <a:pt x="3175000" y="2870200"/>
                </a:lnTo>
                <a:lnTo>
                  <a:pt x="1965770" y="4310566"/>
                </a:lnTo>
                <a:lnTo>
                  <a:pt x="1270000" y="4310566"/>
                </a:lnTo>
                <a:close/>
                <a:moveTo>
                  <a:pt x="5575300" y="139700"/>
                </a:moveTo>
                <a:lnTo>
                  <a:pt x="5575300" y="3238583"/>
                </a:lnTo>
                <a:lnTo>
                  <a:pt x="2571663" y="6858000"/>
                </a:lnTo>
                <a:lnTo>
                  <a:pt x="0" y="6858000"/>
                </a:lnTo>
                <a:close/>
                <a:moveTo>
                  <a:pt x="4256761" y="0"/>
                </a:moveTo>
                <a:lnTo>
                  <a:pt x="5588000" y="0"/>
                </a:lnTo>
                <a:lnTo>
                  <a:pt x="3274339" y="2755900"/>
                </a:lnTo>
                <a:lnTo>
                  <a:pt x="1943100" y="2755900"/>
                </a:lnTo>
                <a:close/>
              </a:path>
            </a:pathLst>
          </a:custGeom>
          <a:solidFill>
            <a:schemeClr val="bg1">
              <a:lumMod val="85000"/>
            </a:schemeClr>
          </a:solidFill>
        </p:spPr>
        <p:txBody>
          <a:bodyPr wrap="square" rtlCol="0" anchor="ctr">
            <a:noAutofit/>
          </a:bodyPr>
          <a:lstStyle>
            <a:lvl1pPr marL="0" indent="0" algn="ctr">
              <a:buNone/>
              <a:defRPr>
                <a:solidFill>
                  <a:schemeClr val="tx1"/>
                </a:solidFill>
                <a:latin typeface="Meiryo UI" panose="020B0604030504040204" pitchFamily="50" charset="-128"/>
                <a:ea typeface="Meiryo UI" panose="020B0604030504040204" pitchFamily="50" charset="-128"/>
              </a:defRPr>
            </a:lvl1pPr>
          </a:lstStyle>
          <a:p>
            <a:pPr rtl="0"/>
            <a:r>
              <a:rPr lang="ja-JP" altLang="en-US" noProof="0"/>
              <a:t>図を追加</a:t>
            </a:r>
            <a:endParaRPr lang="ja-JP" altLang="en-US" noProof="0" dirty="0"/>
          </a:p>
        </p:txBody>
      </p:sp>
      <p:sp>
        <p:nvSpPr>
          <p:cNvPr id="4" name="フッター プレースホルダー 3">
            <a:extLst>
              <a:ext uri="{FF2B5EF4-FFF2-40B4-BE49-F238E27FC236}">
                <a16:creationId xmlns:a16="http://schemas.microsoft.com/office/drawing/2014/main" id="{5ADB14A5-A767-774C-85B8-68EF914689F6}"/>
              </a:ext>
            </a:extLst>
          </p:cNvPr>
          <p:cNvSpPr>
            <a:spLocks noGrp="1"/>
          </p:cNvSpPr>
          <p:nvPr>
            <p:ph type="ftr" sz="quarter" idx="14"/>
          </p:nvPr>
        </p:nvSpPr>
        <p:spPr/>
        <p:txBody>
          <a:bodyPr rtlCol="0"/>
          <a:lstStyle>
            <a:lvl1pPr>
              <a:defRPr>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6" name="スライド番号プレースホルダー 5">
            <a:extLst>
              <a:ext uri="{FF2B5EF4-FFF2-40B4-BE49-F238E27FC236}">
                <a16:creationId xmlns:a16="http://schemas.microsoft.com/office/drawing/2014/main" id="{D4B9B51B-EAA9-4B4D-A4F6-470CD95DAA79}"/>
              </a:ext>
            </a:extLst>
          </p:cNvPr>
          <p:cNvSpPr>
            <a:spLocks noGrp="1"/>
          </p:cNvSpPr>
          <p:nvPr>
            <p:ph type="sldNum" sz="quarter" idx="15"/>
          </p:nvPr>
        </p:nvSpPr>
        <p:spPr/>
        <p:txBody>
          <a:bodyPr rtlCol="0"/>
          <a:lstStyle>
            <a:lvl1pPr>
              <a:defRPr>
                <a:latin typeface="Meiryo UI" panose="020B0604030504040204" pitchFamily="50" charset="-128"/>
                <a:ea typeface="Meiryo UI" panose="020B0604030504040204" pitchFamily="50" charset="-128"/>
              </a:defRPr>
            </a:lvl1pPr>
          </a:lstStyle>
          <a:p>
            <a:fld id="{8699F50C-BE38-4BD0-BA84-9B090E1F2B9B}" type="slidenum">
              <a:rPr lang="en-US" altLang="ja-JP" smtClean="0"/>
              <a:pPr/>
              <a:t>‹#›</a:t>
            </a:fld>
            <a:endParaRPr lang="ja-JP" altLang="en-US" dirty="0"/>
          </a:p>
        </p:txBody>
      </p:sp>
    </p:spTree>
    <p:extLst>
      <p:ext uri="{BB962C8B-B14F-4D97-AF65-F5344CB8AC3E}">
        <p14:creationId xmlns:p14="http://schemas.microsoft.com/office/powerpoint/2010/main" val="3442230584"/>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テキスト レイアウト 02">
    <p:spTree>
      <p:nvGrpSpPr>
        <p:cNvPr id="1" name=""/>
        <p:cNvGrpSpPr/>
        <p:nvPr/>
      </p:nvGrpSpPr>
      <p:grpSpPr>
        <a:xfrm>
          <a:off x="0" y="0"/>
          <a:ext cx="0" cy="0"/>
          <a:chOff x="0" y="0"/>
          <a:chExt cx="0" cy="0"/>
        </a:xfrm>
      </p:grpSpPr>
      <p:sp>
        <p:nvSpPr>
          <p:cNvPr id="35" name="直角三角形 34">
            <a:extLst>
              <a:ext uri="{FF2B5EF4-FFF2-40B4-BE49-F238E27FC236}">
                <a16:creationId xmlns:a16="http://schemas.microsoft.com/office/drawing/2014/main" id="{805F1696-7D6B-4055-94C3-E4C179F63596}"/>
              </a:ext>
            </a:extLst>
          </p:cNvPr>
          <p:cNvSpPr/>
          <p:nvPr userDrawn="1"/>
        </p:nvSpPr>
        <p:spPr>
          <a:xfrm flipH="1" flipV="1">
            <a:off x="1839686" y="-6"/>
            <a:ext cx="10352314" cy="5638806"/>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8" name="図プレースホルダー 17">
            <a:extLst>
              <a:ext uri="{FF2B5EF4-FFF2-40B4-BE49-F238E27FC236}">
                <a16:creationId xmlns:a16="http://schemas.microsoft.com/office/drawing/2014/main" id="{8B9EC3A9-7039-403A-9414-429521308AE7}"/>
              </a:ext>
            </a:extLst>
          </p:cNvPr>
          <p:cNvSpPr>
            <a:spLocks noGrp="1"/>
          </p:cNvSpPr>
          <p:nvPr>
            <p:ph type="pic" sz="quarter" idx="14"/>
          </p:nvPr>
        </p:nvSpPr>
        <p:spPr>
          <a:xfrm>
            <a:off x="6170177" y="1435100"/>
            <a:ext cx="6021821" cy="5422900"/>
          </a:xfrm>
          <a:custGeom>
            <a:avLst/>
            <a:gdLst>
              <a:gd name="connsiteX0" fmla="*/ 6021821 w 6021821"/>
              <a:gd name="connsiteY0" fmla="*/ 0 h 5422900"/>
              <a:gd name="connsiteX1" fmla="*/ 6021821 w 6021821"/>
              <a:gd name="connsiteY1" fmla="*/ 5422900 h 5422900"/>
              <a:gd name="connsiteX2" fmla="*/ 0 w 6021821"/>
              <a:gd name="connsiteY2" fmla="*/ 5422900 h 5422900"/>
            </a:gdLst>
            <a:ahLst/>
            <a:cxnLst>
              <a:cxn ang="0">
                <a:pos x="connsiteX0" y="connsiteY0"/>
              </a:cxn>
              <a:cxn ang="0">
                <a:pos x="connsiteX1" y="connsiteY1"/>
              </a:cxn>
              <a:cxn ang="0">
                <a:pos x="connsiteX2" y="connsiteY2"/>
              </a:cxn>
            </a:cxnLst>
            <a:rect l="l" t="t" r="r" b="b"/>
            <a:pathLst>
              <a:path w="6021821" h="5422900">
                <a:moveTo>
                  <a:pt x="6021821" y="0"/>
                </a:moveTo>
                <a:lnTo>
                  <a:pt x="6021821" y="5422900"/>
                </a:lnTo>
                <a:lnTo>
                  <a:pt x="0" y="5422900"/>
                </a:lnTo>
                <a:close/>
              </a:path>
            </a:pathLst>
          </a:custGeom>
          <a:solidFill>
            <a:schemeClr val="bg1">
              <a:lumMod val="85000"/>
            </a:schemeClr>
          </a:solidFill>
        </p:spPr>
        <p:txBody>
          <a:bodyPr wrap="square" rIns="365760" rtlCol="0" anchor="ctr">
            <a:noAutofit/>
          </a:bodyPr>
          <a:lstStyle>
            <a:lvl1pPr marL="0" indent="0" algn="r">
              <a:buNone/>
              <a:defRPr>
                <a:solidFill>
                  <a:schemeClr val="tx1"/>
                </a:solidFill>
                <a:latin typeface="Meiryo UI" panose="020B0604030504040204" pitchFamily="50" charset="-128"/>
                <a:ea typeface="Meiryo UI" panose="020B0604030504040204" pitchFamily="50" charset="-128"/>
              </a:defRPr>
            </a:lvl1pPr>
          </a:lstStyle>
          <a:p>
            <a:pPr rtl="0"/>
            <a:r>
              <a:rPr lang="ja-JP" altLang="en-US" noProof="0"/>
              <a:t>図を追加</a:t>
            </a:r>
            <a:endParaRPr lang="ja-JP" altLang="en-US" noProof="0" dirty="0"/>
          </a:p>
        </p:txBody>
      </p:sp>
      <p:sp>
        <p:nvSpPr>
          <p:cNvPr id="3" name="コンテンツ プレースホルダー 2" title="行頭文字">
            <a:extLst>
              <a:ext uri="{FF2B5EF4-FFF2-40B4-BE49-F238E27FC236}">
                <a16:creationId xmlns:a16="http://schemas.microsoft.com/office/drawing/2014/main" id="{BFD7EA17-BE66-4636-9684-F93562587911}"/>
              </a:ext>
            </a:extLst>
          </p:cNvPr>
          <p:cNvSpPr>
            <a:spLocks noGrp="1"/>
          </p:cNvSpPr>
          <p:nvPr>
            <p:ph idx="1"/>
          </p:nvPr>
        </p:nvSpPr>
        <p:spPr>
          <a:xfrm>
            <a:off x="531378" y="3196915"/>
            <a:ext cx="4942829" cy="2958275"/>
          </a:xfrm>
          <a:prstGeom prst="rect">
            <a:avLst/>
          </a:prstGeom>
        </p:spPr>
        <p:txBody>
          <a:bodyPr rtlCol="0">
            <a:normAutofit/>
          </a:bodyPr>
          <a:lstStyle>
            <a:lvl1pPr>
              <a:buClr>
                <a:schemeClr val="accent2"/>
              </a:buClr>
              <a:defRPr sz="2400">
                <a:solidFill>
                  <a:schemeClr val="tx1"/>
                </a:solidFill>
                <a:latin typeface="Meiryo UI" panose="020B0604030504040204" pitchFamily="50" charset="-128"/>
                <a:ea typeface="Meiryo UI" panose="020B0604030504040204" pitchFamily="50" charset="-128"/>
              </a:defRPr>
            </a:lvl1pPr>
            <a:lvl2pPr>
              <a:buClr>
                <a:schemeClr val="accent2"/>
              </a:buClr>
              <a:defRPr sz="2000">
                <a:solidFill>
                  <a:schemeClr val="tx1"/>
                </a:solidFill>
                <a:latin typeface="Meiryo UI" panose="020B0604030504040204" pitchFamily="50" charset="-128"/>
                <a:ea typeface="Meiryo UI" panose="020B0604030504040204" pitchFamily="50" charset="-128"/>
              </a:defRPr>
            </a:lvl2pPr>
            <a:lvl3pPr>
              <a:buClr>
                <a:schemeClr val="accent2"/>
              </a:buClr>
              <a:defRPr sz="1800">
                <a:solidFill>
                  <a:schemeClr val="tx1"/>
                </a:solidFill>
                <a:latin typeface="Meiryo UI" panose="020B0604030504040204" pitchFamily="50" charset="-128"/>
                <a:ea typeface="Meiryo UI" panose="020B0604030504040204" pitchFamily="50" charset="-128"/>
              </a:defRPr>
            </a:lvl3pPr>
            <a:lvl4pPr>
              <a:buClr>
                <a:schemeClr val="accent2"/>
              </a:buClr>
              <a:defRPr sz="1600">
                <a:solidFill>
                  <a:schemeClr val="tx1"/>
                </a:solidFill>
                <a:latin typeface="Meiryo UI" panose="020B0604030504040204" pitchFamily="50" charset="-128"/>
                <a:ea typeface="Meiryo UI" panose="020B0604030504040204" pitchFamily="50" charset="-128"/>
              </a:defRPr>
            </a:lvl4pPr>
            <a:lvl5pPr>
              <a:buClr>
                <a:schemeClr val="accent2"/>
              </a:buClr>
              <a:defRPr sz="1600">
                <a:solidFill>
                  <a:schemeClr val="tx1"/>
                </a:solidFill>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25" name="平行四辺形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ja-JP" altLang="en-US" noProof="0" dirty="0">
              <a:latin typeface="Meiryo UI" panose="020B0604030504040204" pitchFamily="50" charset="-128"/>
              <a:ea typeface="Meiryo UI" panose="020B0604030504040204" pitchFamily="50" charset="-128"/>
            </a:endParaRPr>
          </a:p>
        </p:txBody>
      </p:sp>
      <p:cxnSp>
        <p:nvCxnSpPr>
          <p:cNvPr id="34" name="直線​​コネクタ(S) 33">
            <a:extLst>
              <a:ext uri="{FF2B5EF4-FFF2-40B4-BE49-F238E27FC236}">
                <a16:creationId xmlns:a16="http://schemas.microsoft.com/office/drawing/2014/main" id="{1411C731-2333-41B0-927A-0A48EEC79964}"/>
              </a:ext>
            </a:extLst>
          </p:cNvPr>
          <p:cNvCxnSpPr>
            <a:cxnSpLocks/>
          </p:cNvCxnSpPr>
          <p:nvPr userDrawn="1"/>
        </p:nvCxnSpPr>
        <p:spPr>
          <a:xfrm flipV="1">
            <a:off x="10352314" y="1185452"/>
            <a:ext cx="1839685" cy="163394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テキスト プレースホルダー 4" title="サブタイトル">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563477"/>
            <a:ext cx="7342621" cy="608895"/>
          </a:xfrm>
          <a:prstGeom prst="rect">
            <a:avLst/>
          </a:prstGeom>
        </p:spPr>
        <p:txBody>
          <a:bodyPr rtlCol="0"/>
          <a:lstStyle>
            <a:lvl1pPr marL="0" indent="0">
              <a:buNone/>
              <a:defRPr sz="2000" spc="300">
                <a:solidFill>
                  <a:schemeClr val="accent6"/>
                </a:solidFill>
                <a:latin typeface="Meiryo UI" panose="020B0604030504040204" pitchFamily="50" charset="-128"/>
                <a:ea typeface="Meiryo UI" panose="020B0604030504040204" pitchFamily="50" charset="-128"/>
              </a:defRPr>
            </a:lvl1pPr>
            <a:lvl2pPr marL="457200" indent="0">
              <a:buNone/>
              <a:defRPr/>
            </a:lvl2pPr>
          </a:lstStyle>
          <a:p>
            <a:pPr lvl="0" rtl="0"/>
            <a:r>
              <a:rPr lang="ja-JP" altLang="en-US" noProof="0" dirty="0"/>
              <a:t>クリックしてサブタイトル スタイルを編集</a:t>
            </a:r>
          </a:p>
        </p:txBody>
      </p:sp>
      <p:sp>
        <p:nvSpPr>
          <p:cNvPr id="17" name="テキスト ボックス 16">
            <a:extLst>
              <a:ext uri="{FF2B5EF4-FFF2-40B4-BE49-F238E27FC236}">
                <a16:creationId xmlns:a16="http://schemas.microsoft.com/office/drawing/2014/main" id="{3EB154C1-CE47-4220-9832-4FD0868A64A8}"/>
              </a:ext>
            </a:extLst>
          </p:cNvPr>
          <p:cNvSpPr txBox="1"/>
          <p:nvPr userDrawn="1"/>
        </p:nvSpPr>
        <p:spPr>
          <a:xfrm>
            <a:off x="11073384" y="237744"/>
            <a:ext cx="779381" cy="615553"/>
          </a:xfrm>
          <a:prstGeom prst="rect">
            <a:avLst/>
          </a:prstGeom>
          <a:noFill/>
        </p:spPr>
        <p:txBody>
          <a:bodyPr wrap="none" rtlCol="0">
            <a:spAutoFit/>
          </a:bodyPr>
          <a:lstStyle/>
          <a:p>
            <a:pPr rtl="0"/>
            <a:r>
              <a:rPr lang="en-US" altLang="ja-JP" sz="3400" b="1" noProof="0" dirty="0">
                <a:solidFill>
                  <a:schemeClr val="accent1"/>
                </a:solidFill>
                <a:latin typeface="Meiryo UI" panose="020B0604030504040204" pitchFamily="50" charset="-128"/>
                <a:ea typeface="Meiryo UI" panose="020B0604030504040204" pitchFamily="50" charset="-128"/>
              </a:rPr>
              <a:t>FR</a:t>
            </a:r>
          </a:p>
        </p:txBody>
      </p:sp>
      <p:sp>
        <p:nvSpPr>
          <p:cNvPr id="19" name="タイトル 1" title="タイトル​​ ">
            <a:extLst>
              <a:ext uri="{FF2B5EF4-FFF2-40B4-BE49-F238E27FC236}">
                <a16:creationId xmlns:a16="http://schemas.microsoft.com/office/drawing/2014/main" id="{2DB9D671-9FC8-4306-96B7-D9D585694B83}"/>
              </a:ext>
            </a:extLst>
          </p:cNvPr>
          <p:cNvSpPr>
            <a:spLocks noGrp="1"/>
          </p:cNvSpPr>
          <p:nvPr>
            <p:ph type="title" hasCustomPrompt="1"/>
          </p:nvPr>
        </p:nvSpPr>
        <p:spPr>
          <a:xfrm>
            <a:off x="531378" y="1308484"/>
            <a:ext cx="7342622" cy="1215566"/>
          </a:xfrm>
          <a:prstGeom prst="rect">
            <a:avLst/>
          </a:prstGeom>
        </p:spPr>
        <p:txBody>
          <a:bodyPr rtlCol="0" anchor="b">
            <a:normAutofit/>
          </a:bodyPr>
          <a:lstStyle>
            <a:lvl1pPr>
              <a:defRPr sz="4400" b="1">
                <a:solidFill>
                  <a:schemeClr val="accent1"/>
                </a:solidFill>
                <a:latin typeface="Meiryo UI" panose="020B0604030504040204" pitchFamily="50" charset="-128"/>
                <a:ea typeface="Meiryo UI" panose="020B0604030504040204" pitchFamily="50" charset="-128"/>
              </a:defRPr>
            </a:lvl1pPr>
          </a:lstStyle>
          <a:p>
            <a:pPr rtl="0"/>
            <a:r>
              <a:rPr lang="ja-JP" altLang="en-US" noProof="0" dirty="0"/>
              <a:t>クリックして編集する </a:t>
            </a:r>
            <a:br>
              <a:rPr lang="ja-JP" altLang="en-US" noProof="0" dirty="0"/>
            </a:br>
            <a:r>
              <a:rPr lang="ja-JP" altLang="en-US" noProof="0" dirty="0"/>
              <a:t>マスター タイトル スタイル </a:t>
            </a:r>
          </a:p>
        </p:txBody>
      </p:sp>
      <p:sp>
        <p:nvSpPr>
          <p:cNvPr id="2" name="フッター プレースホルダー 1">
            <a:extLst>
              <a:ext uri="{FF2B5EF4-FFF2-40B4-BE49-F238E27FC236}">
                <a16:creationId xmlns:a16="http://schemas.microsoft.com/office/drawing/2014/main" id="{6E55A0B9-F639-8643-9C4D-B93B8EE21A79}"/>
              </a:ext>
            </a:extLst>
          </p:cNvPr>
          <p:cNvSpPr>
            <a:spLocks noGrp="1"/>
          </p:cNvSpPr>
          <p:nvPr>
            <p:ph type="ftr" sz="quarter" idx="15"/>
          </p:nvPr>
        </p:nvSpPr>
        <p:spPr/>
        <p:txBody>
          <a:bodyPr rtlCol="0"/>
          <a:lstStyle>
            <a:lvl1pPr>
              <a:defRPr>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4" name="スライド番号プレースホルダー 3">
            <a:extLst>
              <a:ext uri="{FF2B5EF4-FFF2-40B4-BE49-F238E27FC236}">
                <a16:creationId xmlns:a16="http://schemas.microsoft.com/office/drawing/2014/main" id="{D0C29282-8AC7-494D-9A8E-A26C7F69948F}"/>
              </a:ext>
            </a:extLst>
          </p:cNvPr>
          <p:cNvSpPr>
            <a:spLocks noGrp="1"/>
          </p:cNvSpPr>
          <p:nvPr>
            <p:ph type="sldNum" sz="quarter" idx="16"/>
          </p:nvPr>
        </p:nvSpPr>
        <p:spPr/>
        <p:txBody>
          <a:bodyPr rtlCol="0"/>
          <a:lstStyle>
            <a:lvl1pPr>
              <a:defRPr>
                <a:latin typeface="Meiryo UI" panose="020B0604030504040204" pitchFamily="50" charset="-128"/>
                <a:ea typeface="Meiryo UI" panose="020B0604030504040204" pitchFamily="50" charset="-128"/>
              </a:defRPr>
            </a:lvl1pPr>
          </a:lstStyle>
          <a:p>
            <a:fld id="{8699F50C-BE38-4BD0-BA84-9B090E1F2B9B}" type="slidenum">
              <a:rPr lang="en-US" altLang="ja-JP" smtClean="0"/>
              <a:pPr/>
              <a:t>‹#›</a:t>
            </a:fld>
            <a:endParaRPr lang="ja-JP" altLang="en-US" dirty="0"/>
          </a:p>
        </p:txBody>
      </p:sp>
    </p:spTree>
    <p:extLst>
      <p:ext uri="{BB962C8B-B14F-4D97-AF65-F5344CB8AC3E}">
        <p14:creationId xmlns:p14="http://schemas.microsoft.com/office/powerpoint/2010/main" val="428311092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サブタイトルとの比較">
    <p:spTree>
      <p:nvGrpSpPr>
        <p:cNvPr id="1" name=""/>
        <p:cNvGrpSpPr/>
        <p:nvPr/>
      </p:nvGrpSpPr>
      <p:grpSpPr>
        <a:xfrm>
          <a:off x="0" y="0"/>
          <a:ext cx="0" cy="0"/>
          <a:chOff x="0" y="0"/>
          <a:chExt cx="0" cy="0"/>
        </a:xfrm>
      </p:grpSpPr>
      <p:cxnSp>
        <p:nvCxnSpPr>
          <p:cNvPr id="22" name="直線​​コネクタ(S)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グループ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斜め縞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solidFill>
                  <a:schemeClr val="tx1"/>
                </a:solidFill>
                <a:latin typeface="Meiryo UI" panose="020B0604030504040204" pitchFamily="50" charset="-128"/>
                <a:ea typeface="Meiryo UI" panose="020B0604030504040204" pitchFamily="50" charset="-128"/>
              </a:endParaRPr>
            </a:p>
          </p:txBody>
        </p:sp>
        <p:cxnSp>
          <p:nvCxnSpPr>
            <p:cNvPr id="28" name="直線​​コネクタ(S)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平行四辺形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grpSp>
      <p:sp>
        <p:nvSpPr>
          <p:cNvPr id="17" name="テキスト プレースホルダー 2">
            <a:extLst>
              <a:ext uri="{FF2B5EF4-FFF2-40B4-BE49-F238E27FC236}">
                <a16:creationId xmlns:a16="http://schemas.microsoft.com/office/drawing/2014/main" id="{B2E19FBD-2379-4B3B-910D-F51E007CB63F}"/>
              </a:ext>
            </a:extLst>
          </p:cNvPr>
          <p:cNvSpPr>
            <a:spLocks noGrp="1"/>
          </p:cNvSpPr>
          <p:nvPr userDrawn="1">
            <p:ph type="body" idx="1"/>
          </p:nvPr>
        </p:nvSpPr>
        <p:spPr>
          <a:xfrm>
            <a:off x="520698" y="2104888"/>
            <a:ext cx="5475290" cy="781188"/>
          </a:xfrm>
          <a:prstGeom prst="rect">
            <a:avLst/>
          </a:prstGeom>
        </p:spPr>
        <p:txBody>
          <a:bodyPr rtlCol="0" anchor="b">
            <a:normAutofit/>
          </a:bodyPr>
          <a:lstStyle>
            <a:lvl1pPr marL="0" indent="0">
              <a:lnSpc>
                <a:spcPct val="100000"/>
              </a:lnSpc>
              <a:spcBef>
                <a:spcPts val="0"/>
              </a:spcBef>
              <a:buNone/>
              <a:defRPr sz="2800" b="1">
                <a:solidFill>
                  <a:schemeClr val="tx1"/>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18" name="コンテンツ プレースホルダー 3" title="行頭文字">
            <a:extLst>
              <a:ext uri="{FF2B5EF4-FFF2-40B4-BE49-F238E27FC236}">
                <a16:creationId xmlns:a16="http://schemas.microsoft.com/office/drawing/2014/main" id="{8715E757-6584-4841-8154-C92E70E0CD6B}"/>
              </a:ext>
            </a:extLst>
          </p:cNvPr>
          <p:cNvSpPr>
            <a:spLocks noGrp="1"/>
          </p:cNvSpPr>
          <p:nvPr userDrawn="1">
            <p:ph sz="half" idx="13"/>
          </p:nvPr>
        </p:nvSpPr>
        <p:spPr>
          <a:xfrm>
            <a:off x="520698" y="2886076"/>
            <a:ext cx="5475290" cy="3232149"/>
          </a:xfrm>
          <a:prstGeom prst="rect">
            <a:avLst/>
          </a:prstGeom>
        </p:spPr>
        <p:txBody>
          <a:bodyPr rtlCol="0">
            <a:normAutofit/>
          </a:bodyPr>
          <a:lstStyle>
            <a:lvl1pPr>
              <a:defRPr lang="en-US" dirty="0">
                <a:solidFill>
                  <a:schemeClr val="tx1"/>
                </a:solidFill>
                <a:latin typeface="Meiryo UI" panose="020B0604030504040204" pitchFamily="50" charset="-128"/>
                <a:ea typeface="Meiryo UI" panose="020B0604030504040204" pitchFamily="50" charset="-128"/>
              </a:defRPr>
            </a:lvl1pPr>
            <a:lvl2pPr>
              <a:defRPr lang="en-US" dirty="0">
                <a:solidFill>
                  <a:schemeClr val="tx1"/>
                </a:solidFill>
                <a:latin typeface="Meiryo UI" panose="020B0604030504040204" pitchFamily="50" charset="-128"/>
                <a:ea typeface="Meiryo UI" panose="020B0604030504040204" pitchFamily="50" charset="-128"/>
              </a:defRPr>
            </a:lvl2pPr>
            <a:lvl3pPr>
              <a:defRPr lang="en-US" dirty="0">
                <a:solidFill>
                  <a:schemeClr val="tx1"/>
                </a:solidFill>
                <a:latin typeface="Meiryo UI" panose="020B0604030504040204" pitchFamily="50" charset="-128"/>
                <a:ea typeface="Meiryo UI" panose="020B0604030504040204" pitchFamily="50" charset="-128"/>
              </a:defRPr>
            </a:lvl3pPr>
            <a:lvl4pPr>
              <a:defRPr lang="en-US" dirty="0">
                <a:solidFill>
                  <a:schemeClr val="tx1"/>
                </a:solidFill>
                <a:latin typeface="Meiryo UI" panose="020B0604030504040204" pitchFamily="50" charset="-128"/>
                <a:ea typeface="Meiryo UI" panose="020B0604030504040204" pitchFamily="50" charset="-128"/>
              </a:defRPr>
            </a:lvl4pPr>
            <a:lvl5pPr>
              <a:defRPr lang="en-IN" dirty="0">
                <a:solidFill>
                  <a:schemeClr val="tx1"/>
                </a:solidFill>
                <a:latin typeface="Meiryo UI" panose="020B0604030504040204" pitchFamily="50" charset="-128"/>
                <a:ea typeface="Meiryo UI" panose="020B0604030504040204" pitchFamily="50" charset="-128"/>
              </a:defRPr>
            </a:lvl5pPr>
          </a:lstStyle>
          <a:p>
            <a:pPr lvl="0" rtl="0">
              <a:buClr>
                <a:schemeClr val="accent2"/>
              </a:buClr>
            </a:pPr>
            <a:r>
              <a:rPr lang="ja-JP" altLang="en-US" noProof="0"/>
              <a:t>マスター テキストの書式設定</a:t>
            </a:r>
          </a:p>
          <a:p>
            <a:pPr lvl="1" rtl="0">
              <a:buClr>
                <a:schemeClr val="accent2"/>
              </a:buClr>
            </a:pPr>
            <a:r>
              <a:rPr lang="ja-JP" altLang="en-US" noProof="0"/>
              <a:t>第 </a:t>
            </a:r>
            <a:r>
              <a:rPr lang="en-US" altLang="ja-JP" noProof="0"/>
              <a:t>2 </a:t>
            </a:r>
            <a:r>
              <a:rPr lang="ja-JP" altLang="en-US" noProof="0"/>
              <a:t>レベル</a:t>
            </a:r>
          </a:p>
          <a:p>
            <a:pPr lvl="2" rtl="0">
              <a:buClr>
                <a:schemeClr val="accent2"/>
              </a:buClr>
            </a:pPr>
            <a:r>
              <a:rPr lang="ja-JP" altLang="en-US" noProof="0"/>
              <a:t>第 </a:t>
            </a:r>
            <a:r>
              <a:rPr lang="en-US" altLang="ja-JP" noProof="0"/>
              <a:t>3 </a:t>
            </a:r>
            <a:r>
              <a:rPr lang="ja-JP" altLang="en-US" noProof="0"/>
              <a:t>レベル</a:t>
            </a:r>
          </a:p>
          <a:p>
            <a:pPr lvl="3" rtl="0">
              <a:buClr>
                <a:schemeClr val="accent2"/>
              </a:buClr>
            </a:pPr>
            <a:r>
              <a:rPr lang="ja-JP" altLang="en-US" noProof="0"/>
              <a:t>第 </a:t>
            </a:r>
            <a:r>
              <a:rPr lang="en-US" altLang="ja-JP" noProof="0"/>
              <a:t>4 </a:t>
            </a:r>
            <a:r>
              <a:rPr lang="ja-JP" altLang="en-US" noProof="0"/>
              <a:t>レベル</a:t>
            </a:r>
          </a:p>
          <a:p>
            <a:pPr lvl="4" rtl="0">
              <a:buClr>
                <a:schemeClr val="accent2"/>
              </a:buClr>
            </a:pPr>
            <a:r>
              <a:rPr lang="ja-JP" altLang="en-US" noProof="0"/>
              <a:t>第 </a:t>
            </a:r>
            <a:r>
              <a:rPr lang="en-US" altLang="ja-JP" noProof="0"/>
              <a:t>5 </a:t>
            </a:r>
            <a:r>
              <a:rPr lang="ja-JP" altLang="en-US" noProof="0"/>
              <a:t>レベル</a:t>
            </a:r>
            <a:endParaRPr lang="ja-JP" altLang="en-US" noProof="0" dirty="0"/>
          </a:p>
        </p:txBody>
      </p:sp>
      <p:sp>
        <p:nvSpPr>
          <p:cNvPr id="19" name="テキスト プレースホルダー 4">
            <a:extLst>
              <a:ext uri="{FF2B5EF4-FFF2-40B4-BE49-F238E27FC236}">
                <a16:creationId xmlns:a16="http://schemas.microsoft.com/office/drawing/2014/main" id="{47CDC5A2-8836-4ED3-8E78-18C24853D882}"/>
              </a:ext>
            </a:extLst>
          </p:cNvPr>
          <p:cNvSpPr>
            <a:spLocks noGrp="1"/>
          </p:cNvSpPr>
          <p:nvPr userDrawn="1">
            <p:ph type="body" sz="quarter" idx="14"/>
          </p:nvPr>
        </p:nvSpPr>
        <p:spPr>
          <a:xfrm>
            <a:off x="6186713" y="2104888"/>
            <a:ext cx="5475600" cy="781188"/>
          </a:xfrm>
          <a:prstGeom prst="rect">
            <a:avLst/>
          </a:prstGeom>
        </p:spPr>
        <p:txBody>
          <a:bodyPr rtlCol="0" anchor="b">
            <a:normAutofit/>
          </a:bodyPr>
          <a:lstStyle>
            <a:lvl1pPr marL="0" indent="0">
              <a:lnSpc>
                <a:spcPct val="100000"/>
              </a:lnSpc>
              <a:buNone/>
              <a:defRPr sz="2800" b="1">
                <a:solidFill>
                  <a:schemeClr val="tx1"/>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20" name="コンテンツ プレースホルダー 5" title="行頭文字">
            <a:extLst>
              <a:ext uri="{FF2B5EF4-FFF2-40B4-BE49-F238E27FC236}">
                <a16:creationId xmlns:a16="http://schemas.microsoft.com/office/drawing/2014/main" id="{D957FBD7-2C3C-4DD1-954F-DF1E007BE590}"/>
              </a:ext>
            </a:extLst>
          </p:cNvPr>
          <p:cNvSpPr>
            <a:spLocks noGrp="1"/>
          </p:cNvSpPr>
          <p:nvPr userDrawn="1">
            <p:ph sz="quarter" idx="15"/>
          </p:nvPr>
        </p:nvSpPr>
        <p:spPr>
          <a:xfrm>
            <a:off x="6186713" y="2886076"/>
            <a:ext cx="5475600" cy="3232149"/>
          </a:xfrm>
          <a:prstGeom prst="rect">
            <a:avLst/>
          </a:prstGeom>
        </p:spPr>
        <p:txBody>
          <a:bodyPr rtlCol="0">
            <a:normAutofit/>
          </a:bodyPr>
          <a:lstStyle>
            <a:lvl1pPr>
              <a:defRPr lang="en-US" dirty="0">
                <a:solidFill>
                  <a:schemeClr val="tx1"/>
                </a:solidFill>
                <a:latin typeface="Meiryo UI" panose="020B0604030504040204" pitchFamily="50" charset="-128"/>
                <a:ea typeface="Meiryo UI" panose="020B0604030504040204" pitchFamily="50" charset="-128"/>
              </a:defRPr>
            </a:lvl1pPr>
            <a:lvl2pPr>
              <a:defRPr lang="en-US" dirty="0">
                <a:solidFill>
                  <a:schemeClr val="tx1"/>
                </a:solidFill>
                <a:latin typeface="Meiryo UI" panose="020B0604030504040204" pitchFamily="50" charset="-128"/>
                <a:ea typeface="Meiryo UI" panose="020B0604030504040204" pitchFamily="50" charset="-128"/>
              </a:defRPr>
            </a:lvl2pPr>
            <a:lvl3pPr>
              <a:defRPr lang="en-US" dirty="0">
                <a:solidFill>
                  <a:schemeClr val="tx1"/>
                </a:solidFill>
                <a:latin typeface="Meiryo UI" panose="020B0604030504040204" pitchFamily="50" charset="-128"/>
                <a:ea typeface="Meiryo UI" panose="020B0604030504040204" pitchFamily="50" charset="-128"/>
              </a:defRPr>
            </a:lvl3pPr>
            <a:lvl4pPr>
              <a:defRPr lang="en-US" dirty="0">
                <a:solidFill>
                  <a:schemeClr val="tx1"/>
                </a:solidFill>
                <a:latin typeface="Meiryo UI" panose="020B0604030504040204" pitchFamily="50" charset="-128"/>
                <a:ea typeface="Meiryo UI" panose="020B0604030504040204" pitchFamily="50" charset="-128"/>
              </a:defRPr>
            </a:lvl4pPr>
            <a:lvl5pPr>
              <a:defRPr lang="en-IN" dirty="0">
                <a:solidFill>
                  <a:schemeClr val="tx1"/>
                </a:solidFill>
                <a:latin typeface="Meiryo UI" panose="020B0604030504040204" pitchFamily="50" charset="-128"/>
                <a:ea typeface="Meiryo UI" panose="020B0604030504040204" pitchFamily="50" charset="-128"/>
              </a:defRPr>
            </a:lvl5pPr>
          </a:lstStyle>
          <a:p>
            <a:pPr lvl="0" rtl="0">
              <a:buClr>
                <a:schemeClr val="accent2"/>
              </a:buClr>
            </a:pPr>
            <a:r>
              <a:rPr lang="ja-JP" altLang="en-US" noProof="0"/>
              <a:t>マスター テキストの書式設定</a:t>
            </a:r>
          </a:p>
          <a:p>
            <a:pPr lvl="1" rtl="0">
              <a:buClr>
                <a:schemeClr val="accent2"/>
              </a:buClr>
            </a:pPr>
            <a:r>
              <a:rPr lang="ja-JP" altLang="en-US" noProof="0"/>
              <a:t>第 </a:t>
            </a:r>
            <a:r>
              <a:rPr lang="en-US" altLang="ja-JP" noProof="0"/>
              <a:t>2 </a:t>
            </a:r>
            <a:r>
              <a:rPr lang="ja-JP" altLang="en-US" noProof="0"/>
              <a:t>レベル</a:t>
            </a:r>
          </a:p>
          <a:p>
            <a:pPr lvl="2" rtl="0">
              <a:buClr>
                <a:schemeClr val="accent2"/>
              </a:buClr>
            </a:pPr>
            <a:r>
              <a:rPr lang="ja-JP" altLang="en-US" noProof="0"/>
              <a:t>第 </a:t>
            </a:r>
            <a:r>
              <a:rPr lang="en-US" altLang="ja-JP" noProof="0"/>
              <a:t>3 </a:t>
            </a:r>
            <a:r>
              <a:rPr lang="ja-JP" altLang="en-US" noProof="0"/>
              <a:t>レベル</a:t>
            </a:r>
          </a:p>
          <a:p>
            <a:pPr lvl="3" rtl="0">
              <a:buClr>
                <a:schemeClr val="accent2"/>
              </a:buClr>
            </a:pPr>
            <a:r>
              <a:rPr lang="ja-JP" altLang="en-US" noProof="0"/>
              <a:t>第 </a:t>
            </a:r>
            <a:r>
              <a:rPr lang="en-US" altLang="ja-JP" noProof="0"/>
              <a:t>4 </a:t>
            </a:r>
            <a:r>
              <a:rPr lang="ja-JP" altLang="en-US" noProof="0"/>
              <a:t>レベル</a:t>
            </a:r>
          </a:p>
          <a:p>
            <a:pPr lvl="4" rtl="0">
              <a:buClr>
                <a:schemeClr val="accent2"/>
              </a:buClr>
            </a:pPr>
            <a:r>
              <a:rPr lang="ja-JP" altLang="en-US" noProof="0"/>
              <a:t>第 </a:t>
            </a:r>
            <a:r>
              <a:rPr lang="en-US" altLang="ja-JP" noProof="0"/>
              <a:t>5 </a:t>
            </a:r>
            <a:r>
              <a:rPr lang="ja-JP" altLang="en-US" noProof="0"/>
              <a:t>レベル</a:t>
            </a:r>
            <a:endParaRPr lang="ja-JP" altLang="en-US" noProof="0" dirty="0"/>
          </a:p>
        </p:txBody>
      </p:sp>
      <p:sp>
        <p:nvSpPr>
          <p:cNvPr id="24" name="テキスト プレースホルダー 4" title="サブタイトル">
            <a:extLst>
              <a:ext uri="{FF2B5EF4-FFF2-40B4-BE49-F238E27FC236}">
                <a16:creationId xmlns:a16="http://schemas.microsoft.com/office/drawing/2014/main" id="{77DB65FF-A89E-4562-8251-2BB63EFDD28E}"/>
              </a:ext>
            </a:extLst>
          </p:cNvPr>
          <p:cNvSpPr>
            <a:spLocks noGrp="1"/>
          </p:cNvSpPr>
          <p:nvPr userDrawn="1">
            <p:ph type="body" sz="quarter" idx="16" hasCustomPrompt="1"/>
          </p:nvPr>
        </p:nvSpPr>
        <p:spPr>
          <a:xfrm>
            <a:off x="520493" y="1376932"/>
            <a:ext cx="7368596" cy="608895"/>
          </a:xfrm>
          <a:prstGeom prst="rect">
            <a:avLst/>
          </a:prstGeom>
        </p:spPr>
        <p:txBody>
          <a:bodyPr rtlCol="0"/>
          <a:lstStyle>
            <a:lvl1pPr marL="0" indent="0">
              <a:buNone/>
              <a:defRPr sz="2000" spc="300">
                <a:solidFill>
                  <a:schemeClr val="accent6"/>
                </a:solidFill>
                <a:latin typeface="Meiryo UI" panose="020B0604030504040204" pitchFamily="50" charset="-128"/>
                <a:ea typeface="Meiryo UI" panose="020B0604030504040204" pitchFamily="50" charset="-128"/>
              </a:defRPr>
            </a:lvl1pPr>
            <a:lvl2pPr marL="457200" indent="0">
              <a:buNone/>
              <a:defRPr/>
            </a:lvl2pPr>
          </a:lstStyle>
          <a:p>
            <a:pPr lvl="0" rtl="0"/>
            <a:r>
              <a:rPr lang="ja-JP" altLang="en-US" noProof="0" dirty="0"/>
              <a:t>クリックしてサブタイトル スタイルを編集</a:t>
            </a:r>
          </a:p>
        </p:txBody>
      </p:sp>
      <p:sp>
        <p:nvSpPr>
          <p:cNvPr id="25" name="テキスト ボックス 24">
            <a:extLst>
              <a:ext uri="{FF2B5EF4-FFF2-40B4-BE49-F238E27FC236}">
                <a16:creationId xmlns:a16="http://schemas.microsoft.com/office/drawing/2014/main" id="{F0BB4D3D-930C-4FF4-BB7C-2CB24208150C}"/>
              </a:ext>
            </a:extLst>
          </p:cNvPr>
          <p:cNvSpPr txBox="1"/>
          <p:nvPr userDrawn="1"/>
        </p:nvSpPr>
        <p:spPr>
          <a:xfrm>
            <a:off x="11072378" y="235732"/>
            <a:ext cx="779381" cy="615553"/>
          </a:xfrm>
          <a:prstGeom prst="rect">
            <a:avLst/>
          </a:prstGeom>
          <a:noFill/>
        </p:spPr>
        <p:txBody>
          <a:bodyPr wrap="none" rtlCol="0">
            <a:spAutoFit/>
          </a:bodyPr>
          <a:lstStyle/>
          <a:p>
            <a:pPr rtl="0"/>
            <a:r>
              <a:rPr lang="en-US" altLang="ja-JP" sz="3400" b="1" noProof="0" dirty="0">
                <a:solidFill>
                  <a:schemeClr val="accent1"/>
                </a:solidFill>
                <a:latin typeface="Meiryo UI" panose="020B0604030504040204" pitchFamily="50" charset="-128"/>
                <a:ea typeface="Meiryo UI" panose="020B0604030504040204" pitchFamily="50" charset="-128"/>
              </a:rPr>
              <a:t>FR</a:t>
            </a:r>
          </a:p>
        </p:txBody>
      </p:sp>
      <p:sp>
        <p:nvSpPr>
          <p:cNvPr id="36" name="平行四辺形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ja-JP" altLang="en-US" noProof="0" dirty="0">
              <a:latin typeface="Meiryo UI" panose="020B0604030504040204" pitchFamily="50" charset="-128"/>
              <a:ea typeface="Meiryo UI" panose="020B0604030504040204" pitchFamily="50" charset="-128"/>
            </a:endParaRPr>
          </a:p>
        </p:txBody>
      </p:sp>
      <p:sp>
        <p:nvSpPr>
          <p:cNvPr id="2" name="フッター プレースホルダー 1">
            <a:extLst>
              <a:ext uri="{FF2B5EF4-FFF2-40B4-BE49-F238E27FC236}">
                <a16:creationId xmlns:a16="http://schemas.microsoft.com/office/drawing/2014/main" id="{03E79E9C-D961-6E47-A5C6-57689BAFF243}"/>
              </a:ext>
            </a:extLst>
          </p:cNvPr>
          <p:cNvSpPr>
            <a:spLocks noGrp="1"/>
          </p:cNvSpPr>
          <p:nvPr>
            <p:ph type="ftr" sz="quarter" idx="17"/>
          </p:nvPr>
        </p:nvSpPr>
        <p:spPr/>
        <p:txBody>
          <a:bodyPr rtlCol="0"/>
          <a:lstStyle>
            <a:lvl1pPr algn="l">
              <a:defRPr>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3" name="スライド番号プレースホルダー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rtlCol="0"/>
          <a:lstStyle>
            <a:lvl1pPr>
              <a:defRPr>
                <a:latin typeface="Meiryo UI" panose="020B0604030504040204" pitchFamily="50" charset="-128"/>
                <a:ea typeface="Meiryo UI" panose="020B0604030504040204" pitchFamily="50" charset="-128"/>
              </a:defRPr>
            </a:lvl1pPr>
          </a:lstStyle>
          <a:p>
            <a:fld id="{8699F50C-BE38-4BD0-BA84-9B090E1F2B9B}" type="slidenum">
              <a:rPr lang="en-US" altLang="ja-JP" smtClean="0"/>
              <a:pPr/>
              <a:t>‹#›</a:t>
            </a:fld>
            <a:endParaRPr lang="ja-JP" altLang="en-US" dirty="0"/>
          </a:p>
        </p:txBody>
      </p:sp>
      <p:sp>
        <p:nvSpPr>
          <p:cNvPr id="27" name="タイトル 1" title="タイトル​​ ">
            <a:extLst>
              <a:ext uri="{FF2B5EF4-FFF2-40B4-BE49-F238E27FC236}">
                <a16:creationId xmlns:a16="http://schemas.microsoft.com/office/drawing/2014/main" id="{C3CC34F4-862A-42E7-B2FA-7B511CC2E879}"/>
              </a:ext>
            </a:extLst>
          </p:cNvPr>
          <p:cNvSpPr>
            <a:spLocks noGrp="1"/>
          </p:cNvSpPr>
          <p:nvPr userDrawn="1">
            <p:ph type="title" hasCustomPrompt="1"/>
          </p:nvPr>
        </p:nvSpPr>
        <p:spPr>
          <a:xfrm>
            <a:off x="518678" y="209028"/>
            <a:ext cx="8333222" cy="1147969"/>
          </a:xfrm>
          <a:prstGeom prst="rect">
            <a:avLst/>
          </a:prstGeom>
        </p:spPr>
        <p:txBody>
          <a:bodyPr bIns="0" rtlCol="0" anchor="b">
            <a:normAutofit/>
          </a:bodyPr>
          <a:lstStyle>
            <a:lvl1pPr>
              <a:defRPr sz="4400" b="1">
                <a:solidFill>
                  <a:schemeClr val="accent1"/>
                </a:solidFill>
                <a:latin typeface="Meiryo UI" panose="020B0604030504040204" pitchFamily="50" charset="-128"/>
                <a:ea typeface="Meiryo UI" panose="020B0604030504040204" pitchFamily="50" charset="-128"/>
              </a:defRPr>
            </a:lvl1pPr>
          </a:lstStyle>
          <a:p>
            <a:pPr rtl="0"/>
            <a:r>
              <a:rPr lang="ja-JP" altLang="en-US" noProof="0" dirty="0"/>
              <a:t>マスター タイトルの書式設定 </a:t>
            </a:r>
          </a:p>
        </p:txBody>
      </p:sp>
    </p:spTree>
    <p:extLst>
      <p:ext uri="{BB962C8B-B14F-4D97-AF65-F5344CB8AC3E}">
        <p14:creationId xmlns:p14="http://schemas.microsoft.com/office/powerpoint/2010/main" val="32565402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グラフ">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A4F49194-9068-41AA-B460-962319BF96A4}"/>
              </a:ext>
            </a:extLst>
          </p:cNvPr>
          <p:cNvSpPr txBox="1"/>
          <p:nvPr userDrawn="1"/>
        </p:nvSpPr>
        <p:spPr>
          <a:xfrm>
            <a:off x="11072378" y="235732"/>
            <a:ext cx="779381" cy="615553"/>
          </a:xfrm>
          <a:prstGeom prst="rect">
            <a:avLst/>
          </a:prstGeom>
          <a:noFill/>
        </p:spPr>
        <p:txBody>
          <a:bodyPr wrap="none" rtlCol="0">
            <a:spAutoFit/>
          </a:bodyPr>
          <a:lstStyle/>
          <a:p>
            <a:pPr rtl="0"/>
            <a:r>
              <a:rPr lang="en-US" altLang="ja-JP" sz="3400" b="1" noProof="0" dirty="0">
                <a:solidFill>
                  <a:schemeClr val="accent1"/>
                </a:solidFill>
                <a:latin typeface="Meiryo UI" panose="020B0604030504040204" pitchFamily="50" charset="-128"/>
                <a:ea typeface="Meiryo UI" panose="020B0604030504040204" pitchFamily="50" charset="-128"/>
              </a:rPr>
              <a:t>FR</a:t>
            </a:r>
          </a:p>
        </p:txBody>
      </p:sp>
      <p:grpSp>
        <p:nvGrpSpPr>
          <p:cNvPr id="28" name="グループ 27">
            <a:extLst>
              <a:ext uri="{FF2B5EF4-FFF2-40B4-BE49-F238E27FC236}">
                <a16:creationId xmlns:a16="http://schemas.microsoft.com/office/drawing/2014/main" id="{5806E656-313A-47B1-B381-D004200F7A01}"/>
              </a:ext>
            </a:extLst>
          </p:cNvPr>
          <p:cNvGrpSpPr/>
          <p:nvPr userDrawn="1"/>
        </p:nvGrpSpPr>
        <p:grpSpPr>
          <a:xfrm flipH="1">
            <a:off x="7561328" y="0"/>
            <a:ext cx="4831840" cy="3541007"/>
            <a:chOff x="-192127" y="-2"/>
            <a:chExt cx="4831840" cy="3367272"/>
          </a:xfrm>
        </p:grpSpPr>
        <p:sp>
          <p:nvSpPr>
            <p:cNvPr id="29" name="斜め縞 28">
              <a:extLst>
                <a:ext uri="{FF2B5EF4-FFF2-40B4-BE49-F238E27FC236}">
                  <a16:creationId xmlns:a16="http://schemas.microsoft.com/office/drawing/2014/main" id="{65F8E2DA-4BB4-4421-9172-A11AF38DFEF4}"/>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solidFill>
                  <a:schemeClr val="tx1"/>
                </a:solidFill>
                <a:latin typeface="Meiryo UI" panose="020B0604030504040204" pitchFamily="50" charset="-128"/>
                <a:ea typeface="Meiryo UI" panose="020B0604030504040204" pitchFamily="50" charset="-128"/>
              </a:endParaRPr>
            </a:p>
          </p:txBody>
        </p:sp>
        <p:cxnSp>
          <p:nvCxnSpPr>
            <p:cNvPr id="30" name="直線​​コネクタ(S) 29">
              <a:extLst>
                <a:ext uri="{FF2B5EF4-FFF2-40B4-BE49-F238E27FC236}">
                  <a16:creationId xmlns:a16="http://schemas.microsoft.com/office/drawing/2014/main" id="{6EDB47F2-B6A7-40B4-8A2C-06719F75C085}"/>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平行四辺形 30">
              <a:extLst>
                <a:ext uri="{FF2B5EF4-FFF2-40B4-BE49-F238E27FC236}">
                  <a16:creationId xmlns:a16="http://schemas.microsoft.com/office/drawing/2014/main" id="{B188E7A9-2351-4B68-98B8-10099CB39CD2}"/>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grpSp>
      <p:sp>
        <p:nvSpPr>
          <p:cNvPr id="33" name="平行四辺形 32">
            <a:extLst>
              <a:ext uri="{FF2B5EF4-FFF2-40B4-BE49-F238E27FC236}">
                <a16:creationId xmlns:a16="http://schemas.microsoft.com/office/drawing/2014/main" id="{F088C182-BF10-45B2-B159-7702E00D31D4}"/>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ja-JP" altLang="en-US" noProof="0" dirty="0">
              <a:latin typeface="Meiryo UI" panose="020B0604030504040204" pitchFamily="50" charset="-128"/>
              <a:ea typeface="Meiryo UI" panose="020B0604030504040204" pitchFamily="50" charset="-128"/>
            </a:endParaRPr>
          </a:p>
        </p:txBody>
      </p:sp>
      <p:sp>
        <p:nvSpPr>
          <p:cNvPr id="34" name="テキスト プレースホルダー 4" title="サブタイトル">
            <a:extLst>
              <a:ext uri="{FF2B5EF4-FFF2-40B4-BE49-F238E27FC236}">
                <a16:creationId xmlns:a16="http://schemas.microsoft.com/office/drawing/2014/main" id="{FB561B16-2788-452A-B7AF-A482256DCDF2}"/>
              </a:ext>
            </a:extLst>
          </p:cNvPr>
          <p:cNvSpPr>
            <a:spLocks noGrp="1"/>
          </p:cNvSpPr>
          <p:nvPr>
            <p:ph type="body" sz="quarter" idx="16" hasCustomPrompt="1"/>
          </p:nvPr>
        </p:nvSpPr>
        <p:spPr>
          <a:xfrm>
            <a:off x="520493" y="1376932"/>
            <a:ext cx="7368596" cy="608895"/>
          </a:xfrm>
          <a:prstGeom prst="rect">
            <a:avLst/>
          </a:prstGeom>
        </p:spPr>
        <p:txBody>
          <a:bodyPr rtlCol="0"/>
          <a:lstStyle>
            <a:lvl1pPr marL="0" indent="0">
              <a:buNone/>
              <a:defRPr sz="2000" spc="300">
                <a:solidFill>
                  <a:schemeClr val="accent6"/>
                </a:solidFill>
                <a:latin typeface="Meiryo UI" panose="020B0604030504040204" pitchFamily="50" charset="-128"/>
                <a:ea typeface="Meiryo UI" panose="020B0604030504040204" pitchFamily="50" charset="-128"/>
              </a:defRPr>
            </a:lvl1pPr>
            <a:lvl2pPr marL="457200" indent="0">
              <a:buNone/>
              <a:defRPr/>
            </a:lvl2pPr>
          </a:lstStyle>
          <a:p>
            <a:pPr lvl="0" rtl="0"/>
            <a:r>
              <a:rPr lang="ja-JP" altLang="en-US" noProof="0" dirty="0"/>
              <a:t>クリックしてサブタイトル スタイルを編集</a:t>
            </a:r>
          </a:p>
        </p:txBody>
      </p:sp>
      <p:sp>
        <p:nvSpPr>
          <p:cNvPr id="2" name="フッター プレースホルダー 1">
            <a:extLst>
              <a:ext uri="{FF2B5EF4-FFF2-40B4-BE49-F238E27FC236}">
                <a16:creationId xmlns:a16="http://schemas.microsoft.com/office/drawing/2014/main" id="{D6990C03-1647-2044-B335-6F5F19E4E5FC}"/>
              </a:ext>
            </a:extLst>
          </p:cNvPr>
          <p:cNvSpPr>
            <a:spLocks noGrp="1"/>
          </p:cNvSpPr>
          <p:nvPr>
            <p:ph type="ftr" sz="quarter" idx="17"/>
          </p:nvPr>
        </p:nvSpPr>
        <p:spPr/>
        <p:txBody>
          <a:bodyPr rtlCol="0"/>
          <a:lstStyle>
            <a:lvl1pPr>
              <a:defRPr>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3" name="スライド番号プレースホルダー 2">
            <a:extLst>
              <a:ext uri="{FF2B5EF4-FFF2-40B4-BE49-F238E27FC236}">
                <a16:creationId xmlns:a16="http://schemas.microsoft.com/office/drawing/2014/main" id="{4F03A7CC-E6DC-1544-BE55-15EC1718B77C}"/>
              </a:ext>
            </a:extLst>
          </p:cNvPr>
          <p:cNvSpPr>
            <a:spLocks noGrp="1"/>
          </p:cNvSpPr>
          <p:nvPr>
            <p:ph type="sldNum" sz="quarter" idx="18"/>
          </p:nvPr>
        </p:nvSpPr>
        <p:spPr/>
        <p:txBody>
          <a:bodyPr rtlCol="0"/>
          <a:lstStyle>
            <a:lvl1pPr>
              <a:defRPr>
                <a:latin typeface="Meiryo UI" panose="020B0604030504040204" pitchFamily="50" charset="-128"/>
                <a:ea typeface="Meiryo UI" panose="020B0604030504040204" pitchFamily="50" charset="-128"/>
              </a:defRPr>
            </a:lvl1pPr>
          </a:lstStyle>
          <a:p>
            <a:fld id="{8699F50C-BE38-4BD0-BA84-9B090E1F2B9B}" type="slidenum">
              <a:rPr lang="en-US" altLang="ja-JP" smtClean="0"/>
              <a:pPr/>
              <a:t>‹#›</a:t>
            </a:fld>
            <a:endParaRPr lang="ja-JP" altLang="en-US" dirty="0"/>
          </a:p>
        </p:txBody>
      </p:sp>
      <p:sp>
        <p:nvSpPr>
          <p:cNvPr id="17" name="タイトル 1" title="タイトル​​ ">
            <a:extLst>
              <a:ext uri="{FF2B5EF4-FFF2-40B4-BE49-F238E27FC236}">
                <a16:creationId xmlns:a16="http://schemas.microsoft.com/office/drawing/2014/main" id="{BDEC780E-6412-1344-A62E-6B84E9CCB678}"/>
              </a:ext>
            </a:extLst>
          </p:cNvPr>
          <p:cNvSpPr>
            <a:spLocks noGrp="1"/>
          </p:cNvSpPr>
          <p:nvPr>
            <p:ph type="title" hasCustomPrompt="1"/>
          </p:nvPr>
        </p:nvSpPr>
        <p:spPr>
          <a:xfrm>
            <a:off x="518678" y="209028"/>
            <a:ext cx="8333222" cy="1147969"/>
          </a:xfrm>
          <a:prstGeom prst="rect">
            <a:avLst/>
          </a:prstGeom>
        </p:spPr>
        <p:txBody>
          <a:bodyPr bIns="0" rtlCol="0" anchor="b">
            <a:normAutofit/>
          </a:bodyPr>
          <a:lstStyle>
            <a:lvl1pPr>
              <a:defRPr sz="4400" b="1">
                <a:solidFill>
                  <a:schemeClr val="accent1"/>
                </a:solidFill>
                <a:latin typeface="Meiryo UI" panose="020B0604030504040204" pitchFamily="50" charset="-128"/>
                <a:ea typeface="Meiryo UI" panose="020B0604030504040204" pitchFamily="50" charset="-128"/>
              </a:defRPr>
            </a:lvl1pPr>
          </a:lstStyle>
          <a:p>
            <a:pPr rtl="0"/>
            <a:r>
              <a:rPr lang="ja-JP" altLang="en-US" noProof="0" dirty="0"/>
              <a:t>マスター タイトルの書式設定 </a:t>
            </a:r>
          </a:p>
        </p:txBody>
      </p:sp>
      <p:sp>
        <p:nvSpPr>
          <p:cNvPr id="5" name="テキスト プレースホルダー 4">
            <a:extLst>
              <a:ext uri="{FF2B5EF4-FFF2-40B4-BE49-F238E27FC236}">
                <a16:creationId xmlns:a16="http://schemas.microsoft.com/office/drawing/2014/main" id="{2C82AC85-33B6-2B49-8BF4-08414444375C}"/>
              </a:ext>
            </a:extLst>
          </p:cNvPr>
          <p:cNvSpPr>
            <a:spLocks noGrp="1"/>
          </p:cNvSpPr>
          <p:nvPr>
            <p:ph type="body" sz="quarter" idx="19" hasCustomPrompt="1"/>
          </p:nvPr>
        </p:nvSpPr>
        <p:spPr>
          <a:xfrm>
            <a:off x="531814" y="2005762"/>
            <a:ext cx="5225764" cy="4083888"/>
          </a:xfrm>
          <a:prstGeom prst="rect">
            <a:avLst/>
          </a:prstGeom>
        </p:spPr>
        <p:txBody>
          <a:bodyPr rtlCol="0"/>
          <a:lstStyle>
            <a:lvl1pPr marL="0" indent="0">
              <a:buNone/>
              <a:defRPr sz="2400">
                <a:solidFill>
                  <a:schemeClr val="tx1"/>
                </a:solidFill>
                <a:latin typeface="Meiryo UI" panose="020B0604030504040204" pitchFamily="50" charset="-128"/>
                <a:ea typeface="Meiryo UI" panose="020B0604030504040204" pitchFamily="50" charset="-128"/>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rtl="0"/>
            <a:r>
              <a:rPr lang="ja-JP" altLang="en-US" noProof="0" dirty="0"/>
              <a:t>ここにテキスト</a:t>
            </a:r>
          </a:p>
        </p:txBody>
      </p:sp>
      <p:sp>
        <p:nvSpPr>
          <p:cNvPr id="20" name="グラフ プレースホルダー 2" title="グラフ">
            <a:extLst>
              <a:ext uri="{FF2B5EF4-FFF2-40B4-BE49-F238E27FC236}">
                <a16:creationId xmlns:a16="http://schemas.microsoft.com/office/drawing/2014/main" id="{0EF0FD2A-B62A-4931-846D-2602DED26606}"/>
              </a:ext>
            </a:extLst>
          </p:cNvPr>
          <p:cNvSpPr>
            <a:spLocks noGrp="1"/>
          </p:cNvSpPr>
          <p:nvPr>
            <p:ph type="chart" sz="quarter" idx="10"/>
          </p:nvPr>
        </p:nvSpPr>
        <p:spPr>
          <a:xfrm>
            <a:off x="5796114" y="2005762"/>
            <a:ext cx="5719397" cy="4084470"/>
          </a:xfrm>
          <a:prstGeom prst="rect">
            <a:avLst/>
          </a:prstGeom>
        </p:spPr>
        <p:txBody>
          <a:bodyPr vert="horz" lIns="91420" tIns="45710" rIns="91420" bIns="45710" rtlCol="0">
            <a:noAutofit/>
          </a:bodyPr>
          <a:lstStyle>
            <a:lvl1pPr marL="0" indent="0" algn="ctr">
              <a:buNone/>
              <a:defRPr sz="2000" b="0" i="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lvl="0" rtl="0"/>
            <a:r>
              <a:rPr lang="ja-JP" altLang="en-US" noProof="0"/>
              <a:t>グラフを追加</a:t>
            </a:r>
            <a:endParaRPr lang="ja-JP" altLang="en-US" noProof="0" dirty="0"/>
          </a:p>
        </p:txBody>
      </p:sp>
    </p:spTree>
    <p:extLst>
      <p:ext uri="{BB962C8B-B14F-4D97-AF65-F5344CB8AC3E}">
        <p14:creationId xmlns:p14="http://schemas.microsoft.com/office/powerpoint/2010/main" val="2200477079"/>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表">
    <p:spTree>
      <p:nvGrpSpPr>
        <p:cNvPr id="1" name=""/>
        <p:cNvGrpSpPr/>
        <p:nvPr/>
      </p:nvGrpSpPr>
      <p:grpSpPr>
        <a:xfrm>
          <a:off x="0" y="0"/>
          <a:ext cx="0" cy="0"/>
          <a:chOff x="0" y="0"/>
          <a:chExt cx="0" cy="0"/>
        </a:xfrm>
      </p:grpSpPr>
      <p:sp>
        <p:nvSpPr>
          <p:cNvPr id="15" name="表プレースホルダー 11" title="表">
            <a:extLst>
              <a:ext uri="{FF2B5EF4-FFF2-40B4-BE49-F238E27FC236}">
                <a16:creationId xmlns:a16="http://schemas.microsoft.com/office/drawing/2014/main" id="{7CD3E31F-0AF8-4EB8-B6FA-BD95A2EDA63B}"/>
              </a:ext>
            </a:extLst>
          </p:cNvPr>
          <p:cNvSpPr>
            <a:spLocks noGrp="1"/>
          </p:cNvSpPr>
          <p:nvPr>
            <p:ph type="tbl" sz="quarter" idx="12"/>
          </p:nvPr>
        </p:nvSpPr>
        <p:spPr>
          <a:xfrm>
            <a:off x="531378" y="2664803"/>
            <a:ext cx="10993375" cy="3433180"/>
          </a:xfrm>
          <a:prstGeom prst="rect">
            <a:avLst/>
          </a:prstGeom>
        </p:spPr>
        <p:txBody>
          <a:bodyPr lIns="91420" tIns="45710" rIns="91420" bIns="45710" rtlCol="0">
            <a:noAutofit/>
          </a:bodyPr>
          <a:lstStyle>
            <a:lvl1pPr marL="0" indent="0" algn="ctr">
              <a:buNone/>
              <a:defRPr sz="200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表を追加</a:t>
            </a:r>
            <a:endParaRPr lang="ja-JP" altLang="en-US" noProof="0" dirty="0"/>
          </a:p>
        </p:txBody>
      </p:sp>
      <p:sp>
        <p:nvSpPr>
          <p:cNvPr id="16" name="テキスト ボックス 15">
            <a:extLst>
              <a:ext uri="{FF2B5EF4-FFF2-40B4-BE49-F238E27FC236}">
                <a16:creationId xmlns:a16="http://schemas.microsoft.com/office/drawing/2014/main" id="{B84020D1-D35E-497E-97F1-84A6EA9D048E}"/>
              </a:ext>
            </a:extLst>
          </p:cNvPr>
          <p:cNvSpPr txBox="1"/>
          <p:nvPr userDrawn="1"/>
        </p:nvSpPr>
        <p:spPr>
          <a:xfrm>
            <a:off x="11072378" y="235732"/>
            <a:ext cx="779381" cy="615553"/>
          </a:xfrm>
          <a:prstGeom prst="rect">
            <a:avLst/>
          </a:prstGeom>
          <a:noFill/>
        </p:spPr>
        <p:txBody>
          <a:bodyPr wrap="none" rtlCol="0">
            <a:spAutoFit/>
          </a:bodyPr>
          <a:lstStyle/>
          <a:p>
            <a:pPr rtl="0"/>
            <a:r>
              <a:rPr lang="en-US" altLang="ja-JP" sz="3400" b="1" noProof="0" dirty="0">
                <a:solidFill>
                  <a:schemeClr val="accent1"/>
                </a:solidFill>
                <a:latin typeface="Meiryo UI" panose="020B0604030504040204" pitchFamily="50" charset="-128"/>
                <a:ea typeface="Meiryo UI" panose="020B0604030504040204" pitchFamily="50" charset="-128"/>
              </a:rPr>
              <a:t>FR</a:t>
            </a:r>
          </a:p>
        </p:txBody>
      </p:sp>
      <p:grpSp>
        <p:nvGrpSpPr>
          <p:cNvPr id="26" name="グループ 25">
            <a:extLst>
              <a:ext uri="{FF2B5EF4-FFF2-40B4-BE49-F238E27FC236}">
                <a16:creationId xmlns:a16="http://schemas.microsoft.com/office/drawing/2014/main" id="{36C8A74F-FDDF-48E8-AC2B-A5BD59D7D6A3}"/>
              </a:ext>
            </a:extLst>
          </p:cNvPr>
          <p:cNvGrpSpPr/>
          <p:nvPr userDrawn="1"/>
        </p:nvGrpSpPr>
        <p:grpSpPr>
          <a:xfrm flipH="1">
            <a:off x="7561328" y="0"/>
            <a:ext cx="4831840" cy="3541007"/>
            <a:chOff x="-192127" y="-2"/>
            <a:chExt cx="4831840" cy="3367272"/>
          </a:xfrm>
        </p:grpSpPr>
        <p:sp>
          <p:nvSpPr>
            <p:cNvPr id="27" name="斜め縞 26">
              <a:extLst>
                <a:ext uri="{FF2B5EF4-FFF2-40B4-BE49-F238E27FC236}">
                  <a16:creationId xmlns:a16="http://schemas.microsoft.com/office/drawing/2014/main" id="{2D5247F3-E6EB-4003-B1FD-F6200F0738E5}"/>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solidFill>
                  <a:schemeClr val="tx1"/>
                </a:solidFill>
                <a:latin typeface="Meiryo UI" panose="020B0604030504040204" pitchFamily="50" charset="-128"/>
                <a:ea typeface="Meiryo UI" panose="020B0604030504040204" pitchFamily="50" charset="-128"/>
              </a:endParaRPr>
            </a:p>
          </p:txBody>
        </p:sp>
        <p:cxnSp>
          <p:nvCxnSpPr>
            <p:cNvPr id="28" name="直線​​コネクタ(S) 27">
              <a:extLst>
                <a:ext uri="{FF2B5EF4-FFF2-40B4-BE49-F238E27FC236}">
                  <a16:creationId xmlns:a16="http://schemas.microsoft.com/office/drawing/2014/main" id="{E9B7D995-9FB8-4461-8AAA-FA8B9A145B6B}"/>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平行四辺形 32">
              <a:extLst>
                <a:ext uri="{FF2B5EF4-FFF2-40B4-BE49-F238E27FC236}">
                  <a16:creationId xmlns:a16="http://schemas.microsoft.com/office/drawing/2014/main" id="{849B962F-68BC-4B89-B4D8-D862517534DF}"/>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grpSp>
      <p:sp>
        <p:nvSpPr>
          <p:cNvPr id="36" name="平行四辺形 35">
            <a:extLst>
              <a:ext uri="{FF2B5EF4-FFF2-40B4-BE49-F238E27FC236}">
                <a16:creationId xmlns:a16="http://schemas.microsoft.com/office/drawing/2014/main" id="{8006416B-866C-47E5-8480-109B40F9EAA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37" name="テキスト プレースホルダー 4" title="サブタイトル">
            <a:extLst>
              <a:ext uri="{FF2B5EF4-FFF2-40B4-BE49-F238E27FC236}">
                <a16:creationId xmlns:a16="http://schemas.microsoft.com/office/drawing/2014/main" id="{FE79FAE9-2A8C-46BA-8738-44CBCF7294A9}"/>
              </a:ext>
            </a:extLst>
          </p:cNvPr>
          <p:cNvSpPr>
            <a:spLocks noGrp="1"/>
          </p:cNvSpPr>
          <p:nvPr>
            <p:ph type="body" sz="quarter" idx="16" hasCustomPrompt="1"/>
          </p:nvPr>
        </p:nvSpPr>
        <p:spPr>
          <a:xfrm>
            <a:off x="520493" y="1376932"/>
            <a:ext cx="7368596" cy="608895"/>
          </a:xfrm>
          <a:prstGeom prst="rect">
            <a:avLst/>
          </a:prstGeom>
        </p:spPr>
        <p:txBody>
          <a:bodyPr rtlCol="0"/>
          <a:lstStyle>
            <a:lvl1pPr marL="0" indent="0">
              <a:buNone/>
              <a:defRPr sz="2000" spc="300">
                <a:solidFill>
                  <a:schemeClr val="accent6"/>
                </a:solidFill>
                <a:latin typeface="Meiryo UI" panose="020B0604030504040204" pitchFamily="50" charset="-128"/>
                <a:ea typeface="Meiryo UI" panose="020B0604030504040204" pitchFamily="50" charset="-128"/>
              </a:defRPr>
            </a:lvl1pPr>
            <a:lvl2pPr marL="457200" indent="0">
              <a:buNone/>
              <a:defRPr/>
            </a:lvl2pPr>
          </a:lstStyle>
          <a:p>
            <a:pPr lvl="0" rtl="0"/>
            <a:r>
              <a:rPr lang="ja-JP" altLang="en-US" noProof="0" dirty="0"/>
              <a:t>クリックしてサブタイトル スタイルを編集</a:t>
            </a:r>
          </a:p>
        </p:txBody>
      </p:sp>
      <p:sp>
        <p:nvSpPr>
          <p:cNvPr id="2" name="フッター プレースホルダー 1">
            <a:extLst>
              <a:ext uri="{FF2B5EF4-FFF2-40B4-BE49-F238E27FC236}">
                <a16:creationId xmlns:a16="http://schemas.microsoft.com/office/drawing/2014/main" id="{5750A33E-CEFE-4D43-9554-513B01B1D3D9}"/>
              </a:ext>
            </a:extLst>
          </p:cNvPr>
          <p:cNvSpPr>
            <a:spLocks noGrp="1"/>
          </p:cNvSpPr>
          <p:nvPr>
            <p:ph type="ftr" sz="quarter" idx="17"/>
          </p:nvPr>
        </p:nvSpPr>
        <p:spPr/>
        <p:txBody>
          <a:bodyPr rtlCol="0"/>
          <a:lstStyle>
            <a:lvl1pPr>
              <a:defRPr>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3" name="スライド番号プレースホルダー 2">
            <a:extLst>
              <a:ext uri="{FF2B5EF4-FFF2-40B4-BE49-F238E27FC236}">
                <a16:creationId xmlns:a16="http://schemas.microsoft.com/office/drawing/2014/main" id="{4A960C75-8FA7-5740-9388-2B5112B2C5B9}"/>
              </a:ext>
            </a:extLst>
          </p:cNvPr>
          <p:cNvSpPr>
            <a:spLocks noGrp="1"/>
          </p:cNvSpPr>
          <p:nvPr>
            <p:ph type="sldNum" sz="quarter" idx="18"/>
          </p:nvPr>
        </p:nvSpPr>
        <p:spPr/>
        <p:txBody>
          <a:bodyPr rtlCol="0"/>
          <a:lstStyle>
            <a:lvl1pPr>
              <a:defRPr>
                <a:latin typeface="Meiryo UI" panose="020B0604030504040204" pitchFamily="50" charset="-128"/>
                <a:ea typeface="Meiryo UI" panose="020B0604030504040204" pitchFamily="50" charset="-128"/>
              </a:defRPr>
            </a:lvl1pPr>
          </a:lstStyle>
          <a:p>
            <a:fld id="{8699F50C-BE38-4BD0-BA84-9B090E1F2B9B}" type="slidenum">
              <a:rPr lang="en-US" altLang="ja-JP" smtClean="0"/>
              <a:pPr/>
              <a:t>‹#›</a:t>
            </a:fld>
            <a:endParaRPr lang="ja-JP" altLang="en-US" dirty="0"/>
          </a:p>
        </p:txBody>
      </p:sp>
      <p:sp>
        <p:nvSpPr>
          <p:cNvPr id="17" name="タイトル 1" title="タイトル​​ ">
            <a:extLst>
              <a:ext uri="{FF2B5EF4-FFF2-40B4-BE49-F238E27FC236}">
                <a16:creationId xmlns:a16="http://schemas.microsoft.com/office/drawing/2014/main" id="{0F525D04-A814-7A4D-9732-11097EA76257}"/>
              </a:ext>
            </a:extLst>
          </p:cNvPr>
          <p:cNvSpPr>
            <a:spLocks noGrp="1"/>
          </p:cNvSpPr>
          <p:nvPr>
            <p:ph type="title" hasCustomPrompt="1"/>
          </p:nvPr>
        </p:nvSpPr>
        <p:spPr>
          <a:xfrm>
            <a:off x="518678" y="209028"/>
            <a:ext cx="8333222" cy="1147969"/>
          </a:xfrm>
          <a:prstGeom prst="rect">
            <a:avLst/>
          </a:prstGeom>
        </p:spPr>
        <p:txBody>
          <a:bodyPr bIns="0" rtlCol="0" anchor="b">
            <a:normAutofit/>
          </a:bodyPr>
          <a:lstStyle>
            <a:lvl1pPr>
              <a:defRPr sz="4400" b="1">
                <a:solidFill>
                  <a:schemeClr val="accent1"/>
                </a:solidFill>
                <a:latin typeface="Meiryo UI" panose="020B0604030504040204" pitchFamily="50" charset="-128"/>
                <a:ea typeface="Meiryo UI" panose="020B0604030504040204" pitchFamily="50" charset="-128"/>
              </a:defRPr>
            </a:lvl1pPr>
          </a:lstStyle>
          <a:p>
            <a:pPr rtl="0"/>
            <a:r>
              <a:rPr lang="ja-JP" altLang="en-US" noProof="0" dirty="0"/>
              <a:t>マスター タイトルの書式設定 </a:t>
            </a:r>
          </a:p>
        </p:txBody>
      </p:sp>
    </p:spTree>
    <p:extLst>
      <p:ext uri="{BB962C8B-B14F-4D97-AF65-F5344CB8AC3E}">
        <p14:creationId xmlns:p14="http://schemas.microsoft.com/office/powerpoint/2010/main" val="341506091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大きな写真">
    <p:spTree>
      <p:nvGrpSpPr>
        <p:cNvPr id="1" name=""/>
        <p:cNvGrpSpPr/>
        <p:nvPr/>
      </p:nvGrpSpPr>
      <p:grpSpPr>
        <a:xfrm>
          <a:off x="0" y="0"/>
          <a:ext cx="0" cy="0"/>
          <a:chOff x="0" y="0"/>
          <a:chExt cx="0" cy="0"/>
        </a:xfrm>
      </p:grpSpPr>
      <p:sp>
        <p:nvSpPr>
          <p:cNvPr id="4" name="直角三角形 3">
            <a:extLst>
              <a:ext uri="{FF2B5EF4-FFF2-40B4-BE49-F238E27FC236}">
                <a16:creationId xmlns:a16="http://schemas.microsoft.com/office/drawing/2014/main" id="{79ED029D-F488-47E5-B064-0E35B31D23A5}"/>
              </a:ext>
            </a:extLst>
          </p:cNvPr>
          <p:cNvSpPr/>
          <p:nvPr userDrawn="1"/>
        </p:nvSpPr>
        <p:spPr>
          <a:xfrm flipV="1">
            <a:off x="0" y="-5"/>
            <a:ext cx="11747500" cy="62992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i="0" noProof="0" dirty="0">
              <a:latin typeface="Meiryo UI" panose="020B0604030504040204" pitchFamily="50" charset="-128"/>
              <a:ea typeface="Meiryo UI" panose="020B0604030504040204" pitchFamily="50" charset="-128"/>
            </a:endParaRPr>
          </a:p>
        </p:txBody>
      </p:sp>
      <p:sp>
        <p:nvSpPr>
          <p:cNvPr id="5" name="図プレースホルダー 31" title="画像">
            <a:extLst>
              <a:ext uri="{FF2B5EF4-FFF2-40B4-BE49-F238E27FC236}">
                <a16:creationId xmlns:a16="http://schemas.microsoft.com/office/drawing/2014/main" id="{D683190A-95C6-428D-AEE4-FC8350C3246D}"/>
              </a:ext>
            </a:extLst>
          </p:cNvPr>
          <p:cNvSpPr>
            <a:spLocks noGrp="1"/>
          </p:cNvSpPr>
          <p:nvPr>
            <p:ph type="pic" sz="quarter" idx="13" hasCustomPrompt="1"/>
          </p:nvPr>
        </p:nvSpPr>
        <p:spPr>
          <a:xfrm>
            <a:off x="359229" y="326570"/>
            <a:ext cx="11473542" cy="6204859"/>
          </a:xfrm>
          <a:prstGeom prst="rect">
            <a:avLst/>
          </a:prstGeom>
          <a:solidFill>
            <a:schemeClr val="bg1">
              <a:lumMod val="85000"/>
            </a:schemeClr>
          </a:solidFill>
        </p:spPr>
        <p:txBody>
          <a:bodyPr lIns="0" tIns="0" rtlCol="0" anchor="ctr"/>
          <a:lstStyle>
            <a:lvl1pPr marL="0" indent="0" algn="ctr">
              <a:buNone/>
              <a:defRPr sz="1100" i="0">
                <a:latin typeface="Meiryo UI" panose="020B0604030504040204" pitchFamily="50" charset="-128"/>
                <a:ea typeface="Meiryo UI" panose="020B0604030504040204" pitchFamily="50" charset="-128"/>
                <a:cs typeface="Times New Roman" panose="02020603050405020304" pitchFamily="18" charset="0"/>
              </a:defRPr>
            </a:lvl1pPr>
          </a:lstStyle>
          <a:p>
            <a:pPr rtl="0"/>
            <a:r>
              <a:rPr lang="ja-JP" altLang="en-US" noProof="0" dirty="0"/>
              <a:t>ここにイメージを挿入するか、ドラッグ アンド ドロップする</a:t>
            </a:r>
          </a:p>
        </p:txBody>
      </p:sp>
      <p:cxnSp>
        <p:nvCxnSpPr>
          <p:cNvPr id="6" name="直線​​コネクタ(S) 5">
            <a:extLst>
              <a:ext uri="{FF2B5EF4-FFF2-40B4-BE49-F238E27FC236}">
                <a16:creationId xmlns:a16="http://schemas.microsoft.com/office/drawing/2014/main" id="{F78F4957-6DDE-40CE-9D33-00B1434FA085}"/>
              </a:ext>
            </a:extLst>
          </p:cNvPr>
          <p:cNvCxnSpPr>
            <a:cxnSpLocks/>
          </p:cNvCxnSpPr>
          <p:nvPr userDrawn="1"/>
        </p:nvCxnSpPr>
        <p:spPr>
          <a:xfrm flipV="1">
            <a:off x="0" y="5344886"/>
            <a:ext cx="2362200" cy="124097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タイトル 1" title="タイトル​​ ">
            <a:extLst>
              <a:ext uri="{FF2B5EF4-FFF2-40B4-BE49-F238E27FC236}">
                <a16:creationId xmlns:a16="http://schemas.microsoft.com/office/drawing/2014/main" id="{D9A8085F-72C4-4DFB-813E-C5666B0CCF3A}"/>
              </a:ext>
            </a:extLst>
          </p:cNvPr>
          <p:cNvSpPr>
            <a:spLocks noGrp="1"/>
          </p:cNvSpPr>
          <p:nvPr>
            <p:ph type="title" hasCustomPrompt="1"/>
          </p:nvPr>
        </p:nvSpPr>
        <p:spPr>
          <a:xfrm>
            <a:off x="359229" y="558802"/>
            <a:ext cx="8333222" cy="939798"/>
          </a:xfrm>
          <a:prstGeom prst="rect">
            <a:avLst/>
          </a:prstGeom>
          <a:solidFill>
            <a:schemeClr val="bg1">
              <a:alpha val="90000"/>
            </a:schemeClr>
          </a:solidFill>
        </p:spPr>
        <p:txBody>
          <a:bodyPr lIns="288000" rtlCol="0" anchor="ctr">
            <a:normAutofit/>
          </a:bodyPr>
          <a:lstStyle>
            <a:lvl1pPr>
              <a:defRPr sz="3600" b="1" i="0">
                <a:solidFill>
                  <a:schemeClr val="tx1"/>
                </a:solidFill>
                <a:latin typeface="Meiryo UI" panose="020B0604030504040204" pitchFamily="50" charset="-128"/>
                <a:ea typeface="Meiryo UI" panose="020B0604030504040204" pitchFamily="50" charset="-128"/>
              </a:defRPr>
            </a:lvl1pPr>
          </a:lstStyle>
          <a:p>
            <a:pPr rtl="0"/>
            <a:r>
              <a:rPr lang="ja-JP" altLang="en-US" noProof="0" dirty="0"/>
              <a:t>キャプションをここに追加</a:t>
            </a:r>
          </a:p>
        </p:txBody>
      </p:sp>
    </p:spTree>
    <p:extLst>
      <p:ext uri="{BB962C8B-B14F-4D97-AF65-F5344CB8AC3E}">
        <p14:creationId xmlns:p14="http://schemas.microsoft.com/office/powerpoint/2010/main" val="423757677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ありがとうございました">
    <p:spTree>
      <p:nvGrpSpPr>
        <p:cNvPr id="1" name=""/>
        <p:cNvGrpSpPr/>
        <p:nvPr/>
      </p:nvGrpSpPr>
      <p:grpSpPr>
        <a:xfrm>
          <a:off x="0" y="0"/>
          <a:ext cx="0" cy="0"/>
          <a:chOff x="0" y="0"/>
          <a:chExt cx="0" cy="0"/>
        </a:xfrm>
      </p:grpSpPr>
      <p:sp>
        <p:nvSpPr>
          <p:cNvPr id="9" name="テキスト プレースホルダー 3">
            <a:extLst>
              <a:ext uri="{FF2B5EF4-FFF2-40B4-BE49-F238E27FC236}">
                <a16:creationId xmlns:a16="http://schemas.microsoft.com/office/drawing/2014/main" id="{A488AB73-8058-4FB5-9619-FCECCA9F3941}"/>
              </a:ext>
            </a:extLst>
          </p:cNvPr>
          <p:cNvSpPr>
            <a:spLocks noGrp="1"/>
          </p:cNvSpPr>
          <p:nvPr>
            <p:ph type="body" sz="quarter" idx="15" hasCustomPrompt="1"/>
          </p:nvPr>
        </p:nvSpPr>
        <p:spPr>
          <a:xfrm>
            <a:off x="6822929" y="3461163"/>
            <a:ext cx="3445782" cy="288000"/>
          </a:xfrm>
          <a:prstGeom prst="rect">
            <a:avLst/>
          </a:prstGeom>
        </p:spPr>
        <p:txBody>
          <a:bodyPr rtlCol="0"/>
          <a:lstStyle>
            <a:lvl1pPr marL="0" indent="0">
              <a:buNone/>
              <a:defRPr sz="1800">
                <a:latin typeface="Meiryo UI" panose="020B0604030504040204" pitchFamily="50" charset="-128"/>
                <a:ea typeface="Meiryo UI" panose="020B0604030504040204" pitchFamily="50" charset="-128"/>
                <a:cs typeface="Meiryo UI" panose="020B0604030504040204" pitchFamily="50" charset="-128"/>
              </a:defRPr>
            </a:lvl1pPr>
          </a:lstStyle>
          <a:p>
            <a:pPr rtl="0"/>
            <a:r>
              <a:rPr lang="ja-JP" altLang="en-US" noProof="0" dirty="0"/>
              <a:t>名前</a:t>
            </a:r>
          </a:p>
        </p:txBody>
      </p:sp>
      <p:sp>
        <p:nvSpPr>
          <p:cNvPr id="10" name="テキスト プレースホルダー 4">
            <a:extLst>
              <a:ext uri="{FF2B5EF4-FFF2-40B4-BE49-F238E27FC236}">
                <a16:creationId xmlns:a16="http://schemas.microsoft.com/office/drawing/2014/main" id="{359BE165-3EB5-4C11-8B53-6E98C0BC2E65}"/>
              </a:ext>
            </a:extLst>
          </p:cNvPr>
          <p:cNvSpPr>
            <a:spLocks noGrp="1"/>
          </p:cNvSpPr>
          <p:nvPr>
            <p:ph type="body" sz="quarter" idx="16" hasCustomPrompt="1"/>
          </p:nvPr>
        </p:nvSpPr>
        <p:spPr>
          <a:xfrm>
            <a:off x="6822929" y="3839451"/>
            <a:ext cx="3445782" cy="288000"/>
          </a:xfrm>
          <a:prstGeom prst="rect">
            <a:avLst/>
          </a:prstGeom>
        </p:spPr>
        <p:txBody>
          <a:bodyPr rtlCol="0"/>
          <a:lstStyle>
            <a:lvl1pPr marL="0" indent="0">
              <a:buNone/>
              <a:defRPr sz="1800">
                <a:latin typeface="Meiryo UI" panose="020B0604030504040204" pitchFamily="50" charset="-128"/>
                <a:ea typeface="Meiryo UI" panose="020B0604030504040204" pitchFamily="50" charset="-128"/>
                <a:cs typeface="Meiryo UI" panose="020B0604030504040204" pitchFamily="50" charset="-128"/>
              </a:defRPr>
            </a:lvl1pPr>
          </a:lstStyle>
          <a:p>
            <a:pPr rtl="0"/>
            <a:r>
              <a:rPr lang="ja-JP" altLang="en-US" noProof="0" dirty="0"/>
              <a:t>電話番号</a:t>
            </a:r>
          </a:p>
        </p:txBody>
      </p:sp>
      <p:sp>
        <p:nvSpPr>
          <p:cNvPr id="11" name="テキスト プレースホルダー 5">
            <a:extLst>
              <a:ext uri="{FF2B5EF4-FFF2-40B4-BE49-F238E27FC236}">
                <a16:creationId xmlns:a16="http://schemas.microsoft.com/office/drawing/2014/main" id="{79D05293-35AD-495F-A7AE-942398090B15}"/>
              </a:ext>
            </a:extLst>
          </p:cNvPr>
          <p:cNvSpPr>
            <a:spLocks noGrp="1"/>
          </p:cNvSpPr>
          <p:nvPr>
            <p:ph type="body" sz="quarter" idx="17" hasCustomPrompt="1"/>
          </p:nvPr>
        </p:nvSpPr>
        <p:spPr>
          <a:xfrm>
            <a:off x="6822928" y="4216669"/>
            <a:ext cx="3445783" cy="289070"/>
          </a:xfrm>
          <a:prstGeom prst="rect">
            <a:avLst/>
          </a:prstGeom>
        </p:spPr>
        <p:txBody>
          <a:bodyPr rtlCol="0"/>
          <a:lstStyle>
            <a:lvl1pPr marL="0" indent="0">
              <a:buNone/>
              <a:defRPr sz="1800">
                <a:latin typeface="Meiryo UI" panose="020B0604030504040204" pitchFamily="50" charset="-128"/>
                <a:ea typeface="Meiryo UI" panose="020B0604030504040204" pitchFamily="50" charset="-128"/>
                <a:cs typeface="Meiryo UI" panose="020B0604030504040204" pitchFamily="50" charset="-128"/>
              </a:defRPr>
            </a:lvl1pPr>
          </a:lstStyle>
          <a:p>
            <a:pPr rtl="0"/>
            <a:r>
              <a:rPr lang="ja-JP" altLang="en-US" noProof="0" dirty="0"/>
              <a:t>メール アドレス​​ </a:t>
            </a:r>
          </a:p>
        </p:txBody>
      </p:sp>
      <p:sp>
        <p:nvSpPr>
          <p:cNvPr id="13" name="テキスト プレースホルダー 21">
            <a:extLst>
              <a:ext uri="{FF2B5EF4-FFF2-40B4-BE49-F238E27FC236}">
                <a16:creationId xmlns:a16="http://schemas.microsoft.com/office/drawing/2014/main" id="{997A03F2-8D8A-4425-9F56-66DB33CE11A1}"/>
              </a:ext>
            </a:extLst>
          </p:cNvPr>
          <p:cNvSpPr>
            <a:spLocks noGrp="1"/>
          </p:cNvSpPr>
          <p:nvPr>
            <p:ph type="body" sz="quarter" idx="18" hasCustomPrompt="1"/>
          </p:nvPr>
        </p:nvSpPr>
        <p:spPr>
          <a:xfrm>
            <a:off x="6822929" y="4594957"/>
            <a:ext cx="3445782" cy="288000"/>
          </a:xfrm>
          <a:prstGeom prst="rect">
            <a:avLst/>
          </a:prstGeom>
        </p:spPr>
        <p:txBody>
          <a:bodyPr rtlCol="0"/>
          <a:lstStyle>
            <a:lvl1pPr marL="0" indent="0">
              <a:buNone/>
              <a:defRPr sz="1800">
                <a:latin typeface="Meiryo UI" panose="020B0604030504040204" pitchFamily="50" charset="-128"/>
                <a:ea typeface="Meiryo UI" panose="020B0604030504040204" pitchFamily="50" charset="-128"/>
                <a:cs typeface="Meiryo UI" panose="020B0604030504040204" pitchFamily="50" charset="-128"/>
              </a:defRPr>
            </a:lvl1pPr>
          </a:lstStyle>
          <a:p>
            <a:pPr rtl="0"/>
            <a:r>
              <a:rPr lang="ja-JP" altLang="en-US" noProof="0" dirty="0"/>
              <a:t>会社の </a:t>
            </a:r>
            <a:r>
              <a:rPr lang="en-US" altLang="ja-JP" noProof="0" dirty="0"/>
              <a:t>Web </a:t>
            </a:r>
            <a:r>
              <a:rPr lang="ja-JP" altLang="en-US" noProof="0" dirty="0"/>
              <a:t>サイト</a:t>
            </a:r>
          </a:p>
        </p:txBody>
      </p:sp>
      <p:sp>
        <p:nvSpPr>
          <p:cNvPr id="14" name="図形 4157">
            <a:extLst>
              <a:ext uri="{FF2B5EF4-FFF2-40B4-BE49-F238E27FC236}">
                <a16:creationId xmlns:a16="http://schemas.microsoft.com/office/drawing/2014/main" id="{A30A8F28-98F4-425F-A750-78192A157DF4}"/>
              </a:ext>
            </a:extLst>
          </p:cNvPr>
          <p:cNvSpPr/>
          <p:nvPr userDrawn="1"/>
        </p:nvSpPr>
        <p:spPr>
          <a:xfrm>
            <a:off x="6458938" y="3505247"/>
            <a:ext cx="258875" cy="258875"/>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2"/>
          </a:solidFill>
          <a:ln w="12700">
            <a:miter lim="400000"/>
          </a:ln>
        </p:spPr>
        <p:txBody>
          <a:bodyPr lIns="38100" tIns="38100" rIns="38100" bIns="38100" rtlCol="0" anchor="ctr"/>
          <a:lstStyle/>
          <a:p>
            <a:pPr algn="ctr" defTabSz="457200" rtl="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ja-JP" altLang="en-US" noProof="0" dirty="0">
              <a:latin typeface="Meiryo UI" panose="020B0604030504040204" pitchFamily="50" charset="-128"/>
              <a:ea typeface="Meiryo UI" panose="020B0604030504040204" pitchFamily="50" charset="-128"/>
            </a:endParaRPr>
          </a:p>
        </p:txBody>
      </p:sp>
      <p:sp>
        <p:nvSpPr>
          <p:cNvPr id="2" name="タイトル 1" title="タイトル​​">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1821022"/>
            <a:ext cx="4853573" cy="1616252"/>
          </a:xfrm>
          <a:prstGeom prst="rect">
            <a:avLst/>
          </a:prstGeom>
        </p:spPr>
        <p:txBody>
          <a:bodyPr rtlCol="0" anchor="b">
            <a:normAutofit/>
          </a:bodyPr>
          <a:lstStyle>
            <a:lvl1pPr algn="l">
              <a:defRPr sz="4300" b="1">
                <a:solidFill>
                  <a:schemeClr val="accent1"/>
                </a:solidFill>
                <a:latin typeface="Meiryo UI" panose="020B0604030504040204" pitchFamily="50" charset="-128"/>
                <a:ea typeface="Meiryo UI" panose="020B0604030504040204" pitchFamily="50" charset="-128"/>
              </a:defRPr>
            </a:lvl1pPr>
          </a:lstStyle>
          <a:p>
            <a:pPr rtl="0"/>
            <a:r>
              <a:rPr lang="ja-JP" altLang="en-US" noProof="0" dirty="0"/>
              <a:t>マスター タイトルの書式設定</a:t>
            </a:r>
          </a:p>
        </p:txBody>
      </p:sp>
      <p:sp>
        <p:nvSpPr>
          <p:cNvPr id="15" name="図形 4186">
            <a:extLst>
              <a:ext uri="{FF2B5EF4-FFF2-40B4-BE49-F238E27FC236}">
                <a16:creationId xmlns:a16="http://schemas.microsoft.com/office/drawing/2014/main" id="{2F84D399-8148-4E86-A1E4-BE7D1D81383A}"/>
              </a:ext>
            </a:extLst>
          </p:cNvPr>
          <p:cNvSpPr/>
          <p:nvPr userDrawn="1"/>
        </p:nvSpPr>
        <p:spPr>
          <a:xfrm>
            <a:off x="6507622" y="3897986"/>
            <a:ext cx="161507" cy="296095"/>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accent2"/>
          </a:solidFill>
          <a:ln w="12700">
            <a:miter lim="400000"/>
          </a:ln>
        </p:spPr>
        <p:txBody>
          <a:bodyPr lIns="38100" tIns="38100" rIns="38100" bIns="38100" rtlCol="0" anchor="ctr"/>
          <a:lstStyle/>
          <a:p>
            <a:pPr algn="ctr" defTabSz="457200" rtl="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ja-JP" altLang="en-US" noProof="0" dirty="0">
              <a:latin typeface="Meiryo UI" panose="020B0604030504040204" pitchFamily="50" charset="-128"/>
              <a:ea typeface="Meiryo UI" panose="020B0604030504040204" pitchFamily="50" charset="-128"/>
            </a:endParaRPr>
          </a:p>
        </p:txBody>
      </p:sp>
      <p:sp>
        <p:nvSpPr>
          <p:cNvPr id="19" name="図形 4379">
            <a:extLst>
              <a:ext uri="{FF2B5EF4-FFF2-40B4-BE49-F238E27FC236}">
                <a16:creationId xmlns:a16="http://schemas.microsoft.com/office/drawing/2014/main" id="{E4408FF8-E342-42F8-BBE9-1220822B5E99}"/>
              </a:ext>
            </a:extLst>
          </p:cNvPr>
          <p:cNvSpPr/>
          <p:nvPr userDrawn="1"/>
        </p:nvSpPr>
        <p:spPr>
          <a:xfrm>
            <a:off x="6458938" y="4327945"/>
            <a:ext cx="258875" cy="188273"/>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accent2"/>
          </a:solidFill>
          <a:ln w="12700">
            <a:miter lim="400000"/>
          </a:ln>
        </p:spPr>
        <p:txBody>
          <a:bodyPr lIns="38100" tIns="38100" rIns="38100" bIns="38100" rtlCol="0" anchor="ctr"/>
          <a:lstStyle/>
          <a:p>
            <a:pPr algn="ctr" defTabSz="457200" rtl="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ja-JP" altLang="en-US" noProof="0" dirty="0">
              <a:latin typeface="Meiryo UI" panose="020B0604030504040204" pitchFamily="50" charset="-128"/>
              <a:ea typeface="Meiryo UI" panose="020B0604030504040204" pitchFamily="50" charset="-128"/>
            </a:endParaRPr>
          </a:p>
        </p:txBody>
      </p:sp>
      <p:sp>
        <p:nvSpPr>
          <p:cNvPr id="20" name="図形 4487">
            <a:extLst>
              <a:ext uri="{FF2B5EF4-FFF2-40B4-BE49-F238E27FC236}">
                <a16:creationId xmlns:a16="http://schemas.microsoft.com/office/drawing/2014/main" id="{11D27456-C005-4109-9E74-0B692200A0B3}"/>
              </a:ext>
            </a:extLst>
          </p:cNvPr>
          <p:cNvSpPr/>
          <p:nvPr userDrawn="1"/>
        </p:nvSpPr>
        <p:spPr>
          <a:xfrm>
            <a:off x="6471716" y="4650082"/>
            <a:ext cx="233318" cy="233318"/>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accent2"/>
          </a:solidFill>
          <a:ln w="12700">
            <a:miter lim="400000"/>
          </a:ln>
        </p:spPr>
        <p:txBody>
          <a:bodyPr lIns="38100" tIns="38100" rIns="38100" bIns="38100" rtlCol="0" anchor="ctr"/>
          <a:lstStyle/>
          <a:p>
            <a:pPr algn="ctr" defTabSz="457200" rtl="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ja-JP" altLang="en-US" noProof="0" dirty="0">
              <a:latin typeface="Meiryo UI" panose="020B0604030504040204" pitchFamily="50" charset="-128"/>
              <a:ea typeface="Meiryo UI" panose="020B0604030504040204" pitchFamily="50" charset="-128"/>
            </a:endParaRPr>
          </a:p>
        </p:txBody>
      </p:sp>
      <p:sp>
        <p:nvSpPr>
          <p:cNvPr id="21" name="直角三角形 20">
            <a:extLst>
              <a:ext uri="{FF2B5EF4-FFF2-40B4-BE49-F238E27FC236}">
                <a16:creationId xmlns:a16="http://schemas.microsoft.com/office/drawing/2014/main" id="{FDDD2B84-3CB9-4567-8C91-C538E8A1C89F}"/>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cxnSp>
        <p:nvCxnSpPr>
          <p:cNvPr id="22" name="直線​​コネクタ(S) 21">
            <a:extLst>
              <a:ext uri="{FF2B5EF4-FFF2-40B4-BE49-F238E27FC236}">
                <a16:creationId xmlns:a16="http://schemas.microsoft.com/office/drawing/2014/main" id="{34EF3020-1476-41B1-9FE7-B476A25C53D3}"/>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B1B64EC3-B232-415D-8E27-EB3E24D13922}"/>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直線​​コネクタ(S) 23">
            <a:extLst>
              <a:ext uri="{FF2B5EF4-FFF2-40B4-BE49-F238E27FC236}">
                <a16:creationId xmlns:a16="http://schemas.microsoft.com/office/drawing/2014/main" id="{2261CE2F-F199-4242-AC6C-692676B81FF1}"/>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図プレースホルダー 24">
            <a:extLst>
              <a:ext uri="{FF2B5EF4-FFF2-40B4-BE49-F238E27FC236}">
                <a16:creationId xmlns:a16="http://schemas.microsoft.com/office/drawing/2014/main" id="{89C0506D-0CA6-4583-9D04-24E7F4D16AD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rtlCol="0" anchor="ctr">
            <a:noAutofit/>
          </a:bodyPr>
          <a:lstStyle>
            <a:lvl1pPr marL="0" indent="0" algn="ctr">
              <a:buNone/>
              <a:defRPr>
                <a:solidFill>
                  <a:schemeClr val="tx1"/>
                </a:solidFill>
                <a:latin typeface="Meiryo UI" panose="020B0604030504040204" pitchFamily="50" charset="-128"/>
                <a:ea typeface="Meiryo UI" panose="020B0604030504040204" pitchFamily="50" charset="-128"/>
              </a:defRPr>
            </a:lvl1pPr>
          </a:lstStyle>
          <a:p>
            <a:pPr rtl="0"/>
            <a:r>
              <a:rPr lang="ja-JP" altLang="en-US" noProof="0"/>
              <a:t>図を追加</a:t>
            </a:r>
            <a:endParaRPr lang="ja-JP" altLang="en-US" noProof="0" dirty="0"/>
          </a:p>
        </p:txBody>
      </p:sp>
    </p:spTree>
    <p:extLst>
      <p:ext uri="{BB962C8B-B14F-4D97-AF65-F5344CB8AC3E}">
        <p14:creationId xmlns:p14="http://schemas.microsoft.com/office/powerpoint/2010/main" val="3839051282"/>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フッター プレースホルダー 4">
            <a:extLst>
              <a:ext uri="{FF2B5EF4-FFF2-40B4-BE49-F238E27FC236}">
                <a16:creationId xmlns:a16="http://schemas.microsoft.com/office/drawing/2014/main" id="{BDB16155-303B-403D-8B49-D4CEE47D6863}"/>
              </a:ext>
            </a:extLst>
          </p:cNvPr>
          <p:cNvSpPr>
            <a:spLocks noGrp="1"/>
          </p:cNvSpPr>
          <p:nvPr>
            <p:ph type="ftr" sz="quarter" idx="3"/>
          </p:nvPr>
        </p:nvSpPr>
        <p:spPr>
          <a:xfrm>
            <a:off x="338530" y="6356350"/>
            <a:ext cx="4114800" cy="365125"/>
          </a:xfrm>
          <a:prstGeom prst="rect">
            <a:avLst/>
          </a:prstGeom>
        </p:spPr>
        <p:txBody>
          <a:bodyPr vert="horz" lIns="91440" tIns="45720" rIns="91440" bIns="45720" rtlCol="0" anchor="ctr"/>
          <a:lstStyle>
            <a:lvl1pPr algn="l">
              <a:defRPr sz="1200">
                <a:solidFill>
                  <a:schemeClr val="bg2"/>
                </a:solidFill>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6" name="スライド番号プレースホルダー 5">
            <a:extLst>
              <a:ext uri="{FF2B5EF4-FFF2-40B4-BE49-F238E27FC236}">
                <a16:creationId xmlns:a16="http://schemas.microsoft.com/office/drawing/2014/main" id="{6B915EF5-4ABE-4759-AC09-679CD6083A55}"/>
              </a:ext>
            </a:extLst>
          </p:cNvPr>
          <p:cNvSpPr>
            <a:spLocks noGrp="1"/>
          </p:cNvSpPr>
          <p:nvPr>
            <p:ph type="sldNum" sz="quarter" idx="4"/>
          </p:nvPr>
        </p:nvSpPr>
        <p:spPr>
          <a:xfrm>
            <a:off x="11146971" y="6356350"/>
            <a:ext cx="740227" cy="365125"/>
          </a:xfrm>
          <a:prstGeom prst="rect">
            <a:avLst/>
          </a:prstGeom>
        </p:spPr>
        <p:txBody>
          <a:bodyPr vert="horz" lIns="91440" tIns="45720" rIns="91440" bIns="45720" rtlCol="0" anchor="ctr"/>
          <a:lstStyle>
            <a:lvl1pPr algn="r">
              <a:defRPr sz="1200">
                <a:solidFill>
                  <a:schemeClr val="bg2"/>
                </a:solidFill>
                <a:latin typeface="Meiryo UI" panose="020B0604030504040204" pitchFamily="50" charset="-128"/>
                <a:ea typeface="Meiryo UI" panose="020B0604030504040204" pitchFamily="50" charset="-128"/>
              </a:defRPr>
            </a:lvl1pPr>
          </a:lstStyle>
          <a:p>
            <a:fld id="{8699F50C-BE38-4BD0-BA84-9B090E1F2B9B}" type="slidenum">
              <a:rPr lang="en-US" altLang="ja-JP" smtClean="0"/>
              <a:pPr/>
              <a:t>‹#›</a:t>
            </a:fld>
            <a:endParaRPr lang="ja-JP" altLang="en-US" dirty="0"/>
          </a:p>
        </p:txBody>
      </p:sp>
      <p:sp>
        <p:nvSpPr>
          <p:cNvPr id="9" name="タイトル プレースホルダー 8">
            <a:extLst>
              <a:ext uri="{FF2B5EF4-FFF2-40B4-BE49-F238E27FC236}">
                <a16:creationId xmlns:a16="http://schemas.microsoft.com/office/drawing/2014/main" id="{AA2D2B61-D240-024D-AD60-4162EF1528B9}"/>
              </a:ext>
            </a:extLst>
          </p:cNvPr>
          <p:cNvSpPr>
            <a:spLocks noGrp="1"/>
          </p:cNvSpPr>
          <p:nvPr>
            <p:ph type="title"/>
          </p:nvPr>
        </p:nvSpPr>
        <p:spPr>
          <a:xfrm>
            <a:off x="518678" y="209029"/>
            <a:ext cx="10835122" cy="1147968"/>
          </a:xfrm>
          <a:prstGeom prst="rect">
            <a:avLst/>
          </a:prstGeom>
        </p:spPr>
        <p:txBody>
          <a:bodyPr vert="horz" lIns="91440" tIns="45720" rIns="91440" bIns="0" rtlCol="0" anchor="b">
            <a:normAutofit/>
          </a:bodyPr>
          <a:lstStyle/>
          <a:p>
            <a:pPr rtl="0"/>
            <a:r>
              <a:rPr lang="ja-JP" altLang="en-US" noProof="0" dirty="0"/>
              <a:t>マスター タイトルの書式設定</a:t>
            </a:r>
          </a:p>
        </p:txBody>
      </p:sp>
    </p:spTree>
    <p:extLst>
      <p:ext uri="{BB962C8B-B14F-4D97-AF65-F5344CB8AC3E}">
        <p14:creationId xmlns:p14="http://schemas.microsoft.com/office/powerpoint/2010/main" val="156488508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85" r:id="rId3"/>
    <p:sldLayoutId id="2147483706" r:id="rId4"/>
    <p:sldLayoutId id="2147483708" r:id="rId5"/>
    <p:sldLayoutId id="2147483704" r:id="rId6"/>
    <p:sldLayoutId id="2147483689" r:id="rId7"/>
    <p:sldLayoutId id="2147483668" r:id="rId8"/>
    <p:sldLayoutId id="2147483707" r:id="rId9"/>
    <p:sldLayoutId id="2147483710" r:id="rId10"/>
    <p:sldLayoutId id="2147483711" r:id="rId11"/>
    <p:sldLayoutId id="2147483712" r:id="rId12"/>
    <p:sldLayoutId id="2147483713" r:id="rId13"/>
    <p:sldLayoutId id="2147483714" r:id="rId14"/>
    <p:sldLayoutId id="2147483715" r:id="rId15"/>
    <p:sldLayoutId id="2147483716" r:id="rId16"/>
    <p:sldLayoutId id="2147483692" r:id="rId17"/>
    <p:sldLayoutId id="2147483697" r:id="rId18"/>
    <p:sldLayoutId id="2147483674" r:id="rId19"/>
  </p:sldLayoutIdLst>
  <p:hf hdr="0"/>
  <p:txStyles>
    <p:titleStyle>
      <a:lvl1pPr algn="l" defTabSz="914400" rtl="0" eaLnBrk="1" latinLnBrk="0" hangingPunct="1">
        <a:lnSpc>
          <a:spcPct val="90000"/>
        </a:lnSpc>
        <a:spcBef>
          <a:spcPct val="0"/>
        </a:spcBef>
        <a:buNone/>
        <a:defRPr kumimoji="1" lang="en-IN" sz="4400" b="1" kern="1200">
          <a:solidFill>
            <a:schemeClr val="accent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Clr>
          <a:srgbClr val="2E7A40"/>
        </a:buClr>
        <a:buFont typeface="Arial" panose="020B0604020202020204" pitchFamily="34" charset="0"/>
        <a:buChar char="•"/>
        <a:defRPr kumimoji="1" lang="en-US" sz="24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2E7A40"/>
        </a:buClr>
        <a:buFont typeface="Arial" panose="020B0604020202020204" pitchFamily="34" charset="0"/>
        <a:buChar char="•"/>
        <a:defRPr kumimoji="1" lang="en-US" sz="2000" kern="1200" dirty="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2E7A40"/>
        </a:buClr>
        <a:buFont typeface="Arial" panose="020B0604020202020204" pitchFamily="34" charset="0"/>
        <a:buChar char="•"/>
        <a:defRPr kumimoji="1" lang="en-US" sz="1800" kern="1200" dirty="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2E7A40"/>
        </a:buClr>
        <a:buFont typeface="Arial" panose="020B0604020202020204" pitchFamily="34" charset="0"/>
        <a:buChar char="•"/>
        <a:defRPr kumimoji="1" lang="en-US" sz="1600" kern="1200" dirty="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2E7A40"/>
        </a:buClr>
        <a:buFont typeface="Arial" panose="020B0604020202020204" pitchFamily="34" charset="0"/>
        <a:buChar char="•"/>
        <a:defRPr kumimoji="1" lang="en-IN"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六角形 9" descr="画像アクセントの中心に濃い単色の六角形">
            <a:extLst>
              <a:ext uri="{FF2B5EF4-FFF2-40B4-BE49-F238E27FC236}">
                <a16:creationId xmlns:a16="http://schemas.microsoft.com/office/drawing/2014/main" id="{84367257-921F-4C31-9DD7-8B0616248FDF}"/>
              </a:ext>
            </a:extLst>
          </p:cNvPr>
          <p:cNvSpPr/>
          <p:nvPr/>
        </p:nvSpPr>
        <p:spPr>
          <a:xfrm rot="16200000">
            <a:off x="2679702" y="2388914"/>
            <a:ext cx="2412998" cy="2080172"/>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grpSp>
        <p:nvGrpSpPr>
          <p:cNvPr id="6" name="グループ 5" descr="会社の頭文字と名前、グループ化されたブロック">
            <a:extLst>
              <a:ext uri="{FF2B5EF4-FFF2-40B4-BE49-F238E27FC236}">
                <a16:creationId xmlns:a16="http://schemas.microsoft.com/office/drawing/2014/main" id="{91C1EA1C-1F3E-4109-905A-96F1DC0515BC}"/>
              </a:ext>
            </a:extLst>
          </p:cNvPr>
          <p:cNvGrpSpPr/>
          <p:nvPr/>
        </p:nvGrpSpPr>
        <p:grpSpPr>
          <a:xfrm>
            <a:off x="2813804" y="2855631"/>
            <a:ext cx="2154821" cy="1103363"/>
            <a:chOff x="2813804" y="2902286"/>
            <a:chExt cx="2154821" cy="1103363"/>
          </a:xfrm>
        </p:grpSpPr>
        <p:sp>
          <p:nvSpPr>
            <p:cNvPr id="7" name="テキスト ボックス 6">
              <a:extLst>
                <a:ext uri="{FF2B5EF4-FFF2-40B4-BE49-F238E27FC236}">
                  <a16:creationId xmlns:a16="http://schemas.microsoft.com/office/drawing/2014/main" id="{4835BE9C-E4C1-41B7-ACD8-7ABEC8DF5F24}"/>
                </a:ext>
              </a:extLst>
            </p:cNvPr>
            <p:cNvSpPr txBox="1"/>
            <p:nvPr/>
          </p:nvSpPr>
          <p:spPr>
            <a:xfrm>
              <a:off x="3238428" y="2902286"/>
              <a:ext cx="1236236" cy="1015663"/>
            </a:xfrm>
            <a:prstGeom prst="rect">
              <a:avLst/>
            </a:prstGeom>
            <a:noFill/>
          </p:spPr>
          <p:txBody>
            <a:bodyPr wrap="none" rtlCol="0">
              <a:spAutoFit/>
            </a:bodyPr>
            <a:lstStyle/>
            <a:p>
              <a:pPr rtl="0"/>
              <a:r>
                <a:rPr lang="en-US" altLang="ja-JP" sz="6000" b="1" dirty="0">
                  <a:latin typeface="Meiryo UI" panose="020B0604030504040204" pitchFamily="50" charset="-128"/>
                  <a:ea typeface="Meiryo UI" panose="020B0604030504040204" pitchFamily="50" charset="-128"/>
                </a:rPr>
                <a:t>FR</a:t>
              </a:r>
            </a:p>
          </p:txBody>
        </p:sp>
        <p:sp>
          <p:nvSpPr>
            <p:cNvPr id="9" name="テキスト ボックス 8">
              <a:extLst>
                <a:ext uri="{FF2B5EF4-FFF2-40B4-BE49-F238E27FC236}">
                  <a16:creationId xmlns:a16="http://schemas.microsoft.com/office/drawing/2014/main" id="{64052DBB-CC72-4F59-92CE-00AB25EFF3F6}"/>
                </a:ext>
              </a:extLst>
            </p:cNvPr>
            <p:cNvSpPr txBox="1"/>
            <p:nvPr/>
          </p:nvSpPr>
          <p:spPr>
            <a:xfrm>
              <a:off x="2813804" y="3713261"/>
              <a:ext cx="2154821" cy="292388"/>
            </a:xfrm>
            <a:prstGeom prst="rect">
              <a:avLst/>
            </a:prstGeom>
            <a:noFill/>
          </p:spPr>
          <p:txBody>
            <a:bodyPr wrap="none" rtlCol="0">
              <a:spAutoFit/>
            </a:bodyPr>
            <a:lstStyle/>
            <a:p>
              <a:pPr rtl="0"/>
              <a:r>
                <a:rPr lang="en-US" altLang="ja-JP" sz="1300" dirty="0">
                  <a:latin typeface="Meiryo UI" panose="020B0604030504040204" pitchFamily="50" charset="-128"/>
                  <a:ea typeface="Meiryo UI" panose="020B0604030504040204" pitchFamily="50" charset="-128"/>
                  <a:cs typeface="Calibri Light" panose="020F0302020204030204" pitchFamily="34" charset="0"/>
                </a:rPr>
                <a:t>FABRIKAM RESIDENCES</a:t>
              </a:r>
            </a:p>
          </p:txBody>
        </p:sp>
      </p:grpSp>
      <p:sp>
        <p:nvSpPr>
          <p:cNvPr id="5" name="テキスト プレースホルダー 4">
            <a:extLst>
              <a:ext uri="{FF2B5EF4-FFF2-40B4-BE49-F238E27FC236}">
                <a16:creationId xmlns:a16="http://schemas.microsoft.com/office/drawing/2014/main" id="{F063A021-7C19-4C85-B48B-EFEA732C1906}"/>
              </a:ext>
            </a:extLst>
          </p:cNvPr>
          <p:cNvSpPr>
            <a:spLocks noGrp="1"/>
          </p:cNvSpPr>
          <p:nvPr>
            <p:ph type="body" idx="1"/>
          </p:nvPr>
        </p:nvSpPr>
        <p:spPr/>
        <p:txBody>
          <a:bodyPr rtlCol="0"/>
          <a:lstStyle/>
          <a:p>
            <a:pPr rtl="0"/>
            <a:r>
              <a:rPr lang="ja-JP" altLang="en-US" dirty="0">
                <a:latin typeface="Meiryo UI" panose="020B0604030504040204" pitchFamily="50" charset="-128"/>
                <a:ea typeface="Meiryo UI" panose="020B0604030504040204" pitchFamily="50" charset="-128"/>
              </a:rPr>
              <a:t>サブ</a:t>
            </a:r>
          </a:p>
        </p:txBody>
      </p:sp>
      <p:pic>
        <p:nvPicPr>
          <p:cNvPr id="12" name="図 11"/>
          <p:cNvPicPr>
            <a:picLocks noChangeAspect="1"/>
          </p:cNvPicPr>
          <p:nvPr/>
        </p:nvPicPr>
        <p:blipFill>
          <a:blip r:embed="rId3">
            <a:extLst>
              <a:ext uri="{BEBA8EAE-BF5A-486C-A8C5-ECC9F3942E4B}">
                <a14:imgProps xmlns:a14="http://schemas.microsoft.com/office/drawing/2010/main">
                  <a14:imgLayer r:embed="rId4">
                    <a14:imgEffect>
                      <a14:artisticTexturizer/>
                    </a14:imgEffect>
                  </a14:imgLayer>
                </a14:imgProps>
              </a:ext>
            </a:extLst>
          </a:blip>
          <a:stretch>
            <a:fillRect/>
          </a:stretch>
        </p:blipFill>
        <p:spPr>
          <a:xfrm>
            <a:off x="1331340" y="2081439"/>
            <a:ext cx="5488895" cy="2964385"/>
          </a:xfrm>
          <a:prstGeom prst="rect">
            <a:avLst/>
          </a:prstGeom>
        </p:spPr>
      </p:pic>
      <p:sp>
        <p:nvSpPr>
          <p:cNvPr id="3" name="タイトル 2">
            <a:extLst>
              <a:ext uri="{FF2B5EF4-FFF2-40B4-BE49-F238E27FC236}">
                <a16:creationId xmlns:a16="http://schemas.microsoft.com/office/drawing/2014/main" id="{A50DC420-A230-4A2B-A3FD-0DA663155011}"/>
              </a:ext>
            </a:extLst>
          </p:cNvPr>
          <p:cNvSpPr>
            <a:spLocks noGrp="1"/>
          </p:cNvSpPr>
          <p:nvPr>
            <p:ph type="title"/>
          </p:nvPr>
        </p:nvSpPr>
        <p:spPr>
          <a:xfrm>
            <a:off x="7280367" y="526280"/>
            <a:ext cx="4911633" cy="1789855"/>
          </a:xfrm>
        </p:spPr>
        <p:txBody>
          <a:bodyPr/>
          <a:lstStyle/>
          <a:p>
            <a:r>
              <a:rPr lang="ja-JP" altLang="en-US" dirty="0">
                <a:solidFill>
                  <a:srgbClr val="00B050"/>
                </a:solidFill>
              </a:rPr>
              <a:t>いろんな声を</a:t>
            </a:r>
            <a:br>
              <a:rPr lang="en-US" altLang="ja-JP" dirty="0">
                <a:solidFill>
                  <a:srgbClr val="00B050"/>
                </a:solidFill>
              </a:rPr>
            </a:br>
            <a:r>
              <a:rPr lang="ja-JP" altLang="en-US" dirty="0">
                <a:solidFill>
                  <a:srgbClr val="00B050"/>
                </a:solidFill>
              </a:rPr>
              <a:t>編集してみよう</a:t>
            </a:r>
          </a:p>
        </p:txBody>
      </p:sp>
      <p:pic>
        <p:nvPicPr>
          <p:cNvPr id="11" name="図 10" descr="テキスト&#10;&#10;中程度の精度で自動的に生成された説明">
            <a:extLst>
              <a:ext uri="{FF2B5EF4-FFF2-40B4-BE49-F238E27FC236}">
                <a16:creationId xmlns:a16="http://schemas.microsoft.com/office/drawing/2014/main" id="{55C16256-2B31-459C-9C25-0CD9E80F9CB5}"/>
              </a:ext>
            </a:extLst>
          </p:cNvPr>
          <p:cNvPicPr>
            <a:picLocks noChangeAspect="1"/>
          </p:cNvPicPr>
          <p:nvPr/>
        </p:nvPicPr>
        <p:blipFill>
          <a:blip r:embed="rId5"/>
          <a:stretch>
            <a:fillRect/>
          </a:stretch>
        </p:blipFill>
        <p:spPr>
          <a:xfrm>
            <a:off x="9736183" y="5898170"/>
            <a:ext cx="1823047" cy="448671"/>
          </a:xfrm>
          <a:prstGeom prst="rect">
            <a:avLst/>
          </a:prstGeom>
        </p:spPr>
      </p:pic>
    </p:spTree>
    <p:extLst>
      <p:ext uri="{BB962C8B-B14F-4D97-AF65-F5344CB8AC3E}">
        <p14:creationId xmlns:p14="http://schemas.microsoft.com/office/powerpoint/2010/main" val="604984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E1017D-AA5B-4B73-8212-C2B576DF831F}"/>
              </a:ext>
            </a:extLst>
          </p:cNvPr>
          <p:cNvSpPr>
            <a:spLocks noGrp="1"/>
          </p:cNvSpPr>
          <p:nvPr>
            <p:ph type="title"/>
          </p:nvPr>
        </p:nvSpPr>
        <p:spPr>
          <a:xfrm>
            <a:off x="6096000" y="778105"/>
            <a:ext cx="5916906" cy="1789855"/>
          </a:xfrm>
        </p:spPr>
        <p:txBody>
          <a:bodyPr>
            <a:normAutofit/>
          </a:bodyPr>
          <a:lstStyle/>
          <a:p>
            <a:r>
              <a:rPr kumimoji="1" lang="ja-JP" altLang="en-US" sz="3200" dirty="0"/>
              <a:t>まずは無料ダウンロードします</a:t>
            </a:r>
          </a:p>
        </p:txBody>
      </p:sp>
      <p:sp>
        <p:nvSpPr>
          <p:cNvPr id="3" name="テキスト プレースホルダー 2">
            <a:extLst>
              <a:ext uri="{FF2B5EF4-FFF2-40B4-BE49-F238E27FC236}">
                <a16:creationId xmlns:a16="http://schemas.microsoft.com/office/drawing/2014/main" id="{2D0EA652-8232-4CFF-AB5C-DF2A74BC0ED3}"/>
              </a:ext>
            </a:extLst>
          </p:cNvPr>
          <p:cNvSpPr>
            <a:spLocks noGrp="1"/>
          </p:cNvSpPr>
          <p:nvPr>
            <p:ph type="body" idx="1"/>
          </p:nvPr>
        </p:nvSpPr>
        <p:spPr>
          <a:xfrm>
            <a:off x="6283842" y="2671638"/>
            <a:ext cx="5641632" cy="2030988"/>
          </a:xfrm>
        </p:spPr>
        <p:txBody>
          <a:bodyPr>
            <a:normAutofit lnSpcReduction="10000"/>
          </a:bodyPr>
          <a:lstStyle/>
          <a:p>
            <a:r>
              <a:rPr kumimoji="1" lang="ja-JP" altLang="en-US" dirty="0"/>
              <a:t>「インストーラー版」でも「</a:t>
            </a:r>
            <a:r>
              <a:rPr kumimoji="1" lang="en-US" altLang="ja-JP" dirty="0"/>
              <a:t>zip</a:t>
            </a:r>
            <a:r>
              <a:rPr kumimoji="1" lang="ja-JP" altLang="en-US" dirty="0"/>
              <a:t>版」でもどちらでも構いませんが、いずれにせよインストールに時間がかかりますのでご注意。</a:t>
            </a:r>
            <a:endParaRPr kumimoji="1" lang="en-US" altLang="ja-JP" dirty="0"/>
          </a:p>
          <a:p>
            <a:r>
              <a:rPr lang="ja-JP" altLang="en-US" dirty="0"/>
              <a:t>「インストーラー版」推奨。</a:t>
            </a:r>
            <a:endParaRPr lang="en-US" altLang="ja-JP" dirty="0"/>
          </a:p>
          <a:p>
            <a:endParaRPr kumimoji="1" lang="en-US" altLang="ja-JP" dirty="0"/>
          </a:p>
          <a:p>
            <a:r>
              <a:rPr lang="ja-JP" altLang="en-US" dirty="0"/>
              <a:t>←起動画面</a:t>
            </a:r>
            <a:endParaRPr kumimoji="1" lang="ja-JP" altLang="en-US" dirty="0"/>
          </a:p>
        </p:txBody>
      </p:sp>
      <p:pic>
        <p:nvPicPr>
          <p:cNvPr id="6" name="図 5">
            <a:extLst>
              <a:ext uri="{FF2B5EF4-FFF2-40B4-BE49-F238E27FC236}">
                <a16:creationId xmlns:a16="http://schemas.microsoft.com/office/drawing/2014/main" id="{3108FFE9-EB52-439B-8697-01C894AE74F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84648" y="279120"/>
            <a:ext cx="5625391" cy="3341097"/>
          </a:xfrm>
          <a:prstGeom prst="rect">
            <a:avLst/>
          </a:prstGeom>
        </p:spPr>
      </p:pic>
      <p:pic>
        <p:nvPicPr>
          <p:cNvPr id="8" name="図 7">
            <a:extLst>
              <a:ext uri="{FF2B5EF4-FFF2-40B4-BE49-F238E27FC236}">
                <a16:creationId xmlns:a16="http://schemas.microsoft.com/office/drawing/2014/main" id="{306C5CB6-AE8A-42DA-A029-5E05CBD7FF7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019274" y="3814355"/>
            <a:ext cx="3990765" cy="2764526"/>
          </a:xfrm>
          <a:prstGeom prst="rect">
            <a:avLst/>
          </a:prstGeom>
        </p:spPr>
      </p:pic>
    </p:spTree>
    <p:extLst>
      <p:ext uri="{BB962C8B-B14F-4D97-AF65-F5344CB8AC3E}">
        <p14:creationId xmlns:p14="http://schemas.microsoft.com/office/powerpoint/2010/main" val="401243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9482622D-32E0-48B3-8E61-7257D1951AA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4392" y="322628"/>
            <a:ext cx="2074169" cy="4011794"/>
          </a:xfrm>
          <a:prstGeom prst="rect">
            <a:avLst/>
          </a:prstGeom>
        </p:spPr>
      </p:pic>
      <p:pic>
        <p:nvPicPr>
          <p:cNvPr id="12" name="図 11">
            <a:extLst>
              <a:ext uri="{FF2B5EF4-FFF2-40B4-BE49-F238E27FC236}">
                <a16:creationId xmlns:a16="http://schemas.microsoft.com/office/drawing/2014/main" id="{8893B1A3-E086-4A59-8B25-5FED282C7CC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688302" y="1987420"/>
            <a:ext cx="5828094" cy="4360799"/>
          </a:xfrm>
          <a:prstGeom prst="rect">
            <a:avLst/>
          </a:prstGeom>
        </p:spPr>
      </p:pic>
      <p:sp>
        <p:nvSpPr>
          <p:cNvPr id="13" name="吹き出し: 角を丸めた四角形 12">
            <a:extLst>
              <a:ext uri="{FF2B5EF4-FFF2-40B4-BE49-F238E27FC236}">
                <a16:creationId xmlns:a16="http://schemas.microsoft.com/office/drawing/2014/main" id="{796D6CAF-FA2C-4DA0-8650-6D614367810E}"/>
              </a:ext>
            </a:extLst>
          </p:cNvPr>
          <p:cNvSpPr/>
          <p:nvPr/>
        </p:nvSpPr>
        <p:spPr>
          <a:xfrm>
            <a:off x="2778034" y="296091"/>
            <a:ext cx="5599612" cy="1341143"/>
          </a:xfrm>
          <a:prstGeom prst="wedgeRoundRectCallout">
            <a:avLst>
              <a:gd name="adj1" fmla="val -85530"/>
              <a:gd name="adj2" fmla="val 53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アイコンをクリックすると</a:t>
            </a:r>
            <a:endParaRPr kumimoji="1" lang="en-US" altLang="ja-JP" dirty="0"/>
          </a:p>
          <a:p>
            <a:pPr algn="ctr"/>
            <a:r>
              <a:rPr kumimoji="1" lang="en-US" altLang="ja-JP" dirty="0"/>
              <a:t>8</a:t>
            </a:r>
            <a:r>
              <a:rPr kumimoji="1" lang="ja-JP" altLang="en-US" dirty="0"/>
              <a:t>パターンのキャラボイスが選べるそうです。</a:t>
            </a:r>
            <a:endParaRPr kumimoji="1" lang="en-US" altLang="ja-JP" dirty="0"/>
          </a:p>
          <a:p>
            <a:pPr algn="ctr"/>
            <a:r>
              <a:rPr kumimoji="1" lang="ja-JP" altLang="en-US" dirty="0"/>
              <a:t>好きなものを選んでみましょう。</a:t>
            </a:r>
          </a:p>
        </p:txBody>
      </p:sp>
      <p:sp>
        <p:nvSpPr>
          <p:cNvPr id="14" name="吹き出し: 角を丸めた四角形 13">
            <a:extLst>
              <a:ext uri="{FF2B5EF4-FFF2-40B4-BE49-F238E27FC236}">
                <a16:creationId xmlns:a16="http://schemas.microsoft.com/office/drawing/2014/main" id="{A17ABBA3-6F1A-471E-848D-56B245292C31}"/>
              </a:ext>
            </a:extLst>
          </p:cNvPr>
          <p:cNvSpPr/>
          <p:nvPr/>
        </p:nvSpPr>
        <p:spPr>
          <a:xfrm>
            <a:off x="8516395" y="1014370"/>
            <a:ext cx="3388221" cy="1341144"/>
          </a:xfrm>
          <a:prstGeom prst="wedgeRoundRectCallout">
            <a:avLst>
              <a:gd name="adj1" fmla="val -101797"/>
              <a:gd name="adj2" fmla="val 84676"/>
              <a:gd name="adj3" fmla="val 16667"/>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kumimoji="1" lang="ja-JP" altLang="en-US" dirty="0"/>
              <a:t>ここにしゃべらせたい文字を打っていきます。</a:t>
            </a:r>
          </a:p>
        </p:txBody>
      </p:sp>
      <p:sp>
        <p:nvSpPr>
          <p:cNvPr id="15" name="吹き出し: 角を丸めた四角形 14">
            <a:extLst>
              <a:ext uri="{FF2B5EF4-FFF2-40B4-BE49-F238E27FC236}">
                <a16:creationId xmlns:a16="http://schemas.microsoft.com/office/drawing/2014/main" id="{2E8A313D-3015-4ED1-B17A-4926EDC25620}"/>
              </a:ext>
            </a:extLst>
          </p:cNvPr>
          <p:cNvSpPr/>
          <p:nvPr/>
        </p:nvSpPr>
        <p:spPr>
          <a:xfrm>
            <a:off x="8516395" y="2821577"/>
            <a:ext cx="3388221" cy="3185010"/>
          </a:xfrm>
          <a:prstGeom prst="wedgeRoundRectCallout">
            <a:avLst>
              <a:gd name="adj1" fmla="val -193555"/>
              <a:gd name="adj2" fmla="val 50124"/>
              <a:gd name="adj3" fmla="val 16667"/>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kumimoji="1" lang="ja-JP" altLang="en-US" dirty="0"/>
              <a:t>文字を打てたら再生ボタンか左上の「連続再生」を</a:t>
            </a:r>
            <a:endParaRPr kumimoji="1" lang="en-US" altLang="ja-JP" dirty="0"/>
          </a:p>
          <a:p>
            <a:pPr algn="ctr"/>
            <a:r>
              <a:rPr kumimoji="1" lang="ja-JP" altLang="en-US" dirty="0"/>
              <a:t>押します。</a:t>
            </a:r>
            <a:endParaRPr kumimoji="1" lang="en-US" altLang="ja-JP" dirty="0"/>
          </a:p>
          <a:p>
            <a:pPr algn="ctr"/>
            <a:endParaRPr kumimoji="1" lang="en-US" altLang="ja-JP" dirty="0"/>
          </a:p>
          <a:p>
            <a:pPr algn="ctr"/>
            <a:r>
              <a:rPr kumimoji="1" lang="ja-JP" altLang="en-US" dirty="0"/>
              <a:t>しゃべりだすまでに読み込みで</a:t>
            </a:r>
            <a:r>
              <a:rPr kumimoji="1" lang="en-US" altLang="ja-JP" dirty="0"/>
              <a:t>5</a:t>
            </a:r>
            <a:r>
              <a:rPr kumimoji="1" lang="ja-JP" altLang="en-US" dirty="0"/>
              <a:t>秒くらい時間がかかるのでゆっくり待ちましょう。</a:t>
            </a:r>
          </a:p>
        </p:txBody>
      </p:sp>
      <p:sp>
        <p:nvSpPr>
          <p:cNvPr id="16" name="吹き出し: 角を丸めた四角形 15">
            <a:extLst>
              <a:ext uri="{FF2B5EF4-FFF2-40B4-BE49-F238E27FC236}">
                <a16:creationId xmlns:a16="http://schemas.microsoft.com/office/drawing/2014/main" id="{6B0C3F88-5680-4002-8386-93C43D8C386B}"/>
              </a:ext>
            </a:extLst>
          </p:cNvPr>
          <p:cNvSpPr/>
          <p:nvPr/>
        </p:nvSpPr>
        <p:spPr>
          <a:xfrm>
            <a:off x="4476206" y="4093029"/>
            <a:ext cx="2072640" cy="583474"/>
          </a:xfrm>
          <a:prstGeom prst="wedgeRoundRectCallout">
            <a:avLst>
              <a:gd name="adj1" fmla="val 54495"/>
              <a:gd name="adj2" fmla="val 64183"/>
              <a:gd name="adj3" fmla="val 16667"/>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kumimoji="1" lang="ja-JP" altLang="en-US" sz="1400" dirty="0"/>
              <a:t>段落を変えたいときは</a:t>
            </a:r>
            <a:endParaRPr kumimoji="1" lang="en-US" altLang="ja-JP" sz="1400" dirty="0"/>
          </a:p>
          <a:p>
            <a:pPr algn="ctr"/>
            <a:r>
              <a:rPr kumimoji="1" lang="ja-JP" altLang="en-US" sz="1400" dirty="0"/>
              <a:t>これを押す</a:t>
            </a:r>
          </a:p>
        </p:txBody>
      </p:sp>
    </p:spTree>
    <p:extLst>
      <p:ext uri="{BB962C8B-B14F-4D97-AF65-F5344CB8AC3E}">
        <p14:creationId xmlns:p14="http://schemas.microsoft.com/office/powerpoint/2010/main" val="2985371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8D40293F-811A-4F7C-B1EA-7849CC03502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30925" y="466637"/>
            <a:ext cx="6420300" cy="4705526"/>
          </a:xfrm>
          <a:prstGeom prst="rect">
            <a:avLst/>
          </a:prstGeom>
        </p:spPr>
      </p:pic>
      <p:sp>
        <p:nvSpPr>
          <p:cNvPr id="7" name="テキスト ボックス 6">
            <a:extLst>
              <a:ext uri="{FF2B5EF4-FFF2-40B4-BE49-F238E27FC236}">
                <a16:creationId xmlns:a16="http://schemas.microsoft.com/office/drawing/2014/main" id="{4538C385-601D-485C-9AAA-7FE96D797AD4}"/>
              </a:ext>
            </a:extLst>
          </p:cNvPr>
          <p:cNvSpPr txBox="1"/>
          <p:nvPr/>
        </p:nvSpPr>
        <p:spPr>
          <a:xfrm>
            <a:off x="7097487" y="783771"/>
            <a:ext cx="4763588" cy="923330"/>
          </a:xfrm>
          <a:prstGeom prst="rect">
            <a:avLst/>
          </a:prstGeom>
          <a:noFill/>
        </p:spPr>
        <p:txBody>
          <a:bodyPr wrap="square" rtlCol="0">
            <a:spAutoFit/>
          </a:bodyPr>
          <a:lstStyle/>
          <a:p>
            <a:endParaRPr kumimoji="1" lang="en-US" altLang="ja-JP" dirty="0"/>
          </a:p>
          <a:p>
            <a:endParaRPr kumimoji="1" lang="en-US" altLang="ja-JP" dirty="0"/>
          </a:p>
          <a:p>
            <a:endParaRPr kumimoji="1" lang="ja-JP" altLang="en-US" dirty="0"/>
          </a:p>
        </p:txBody>
      </p:sp>
      <p:sp>
        <p:nvSpPr>
          <p:cNvPr id="8" name="吹き出し: 角を丸めた四角形 7">
            <a:extLst>
              <a:ext uri="{FF2B5EF4-FFF2-40B4-BE49-F238E27FC236}">
                <a16:creationId xmlns:a16="http://schemas.microsoft.com/office/drawing/2014/main" id="{561A55D6-0F64-48E6-9201-A478E3CAF083}"/>
              </a:ext>
            </a:extLst>
          </p:cNvPr>
          <p:cNvSpPr/>
          <p:nvPr/>
        </p:nvSpPr>
        <p:spPr>
          <a:xfrm>
            <a:off x="6988630" y="3429000"/>
            <a:ext cx="4981302" cy="1930972"/>
          </a:xfrm>
          <a:prstGeom prst="wedgeRoundRectCallout">
            <a:avLst>
              <a:gd name="adj1" fmla="val -58136"/>
              <a:gd name="adj2" fmla="val -9108"/>
              <a:gd name="adj3" fmla="val 16667"/>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r>
              <a:rPr kumimoji="1" lang="ja-JP" altLang="en-US" dirty="0"/>
              <a:t>下のところでアクセントとイントネーションを変えることができるので、</a:t>
            </a:r>
            <a:endParaRPr kumimoji="1" lang="en-US" altLang="ja-JP" dirty="0"/>
          </a:p>
          <a:p>
            <a:r>
              <a:rPr kumimoji="1" lang="ja-JP" altLang="en-US" dirty="0"/>
              <a:t>色々変えて遊んでみましょう。</a:t>
            </a:r>
            <a:endParaRPr kumimoji="1" lang="en-US" altLang="ja-JP" dirty="0"/>
          </a:p>
          <a:p>
            <a:endParaRPr kumimoji="1" lang="en-US" altLang="ja-JP" dirty="0"/>
          </a:p>
          <a:p>
            <a:r>
              <a:rPr kumimoji="1" lang="ja-JP" altLang="en-US" dirty="0"/>
              <a:t>頑張れば「関西弁」や「福岡弁」のように、方言を喋らせることもできます。</a:t>
            </a:r>
            <a:endParaRPr kumimoji="1" lang="en-US" altLang="ja-JP" dirty="0"/>
          </a:p>
        </p:txBody>
      </p:sp>
      <p:sp>
        <p:nvSpPr>
          <p:cNvPr id="11" name="吹き出し: 角を丸めた四角形 10">
            <a:extLst>
              <a:ext uri="{FF2B5EF4-FFF2-40B4-BE49-F238E27FC236}">
                <a16:creationId xmlns:a16="http://schemas.microsoft.com/office/drawing/2014/main" id="{726498FF-0114-4678-BF24-477DD8225EC3}"/>
              </a:ext>
            </a:extLst>
          </p:cNvPr>
          <p:cNvSpPr/>
          <p:nvPr/>
        </p:nvSpPr>
        <p:spPr>
          <a:xfrm>
            <a:off x="6879773" y="741615"/>
            <a:ext cx="4981302" cy="2141434"/>
          </a:xfrm>
          <a:prstGeom prst="wedgeRoundRectCallout">
            <a:avLst>
              <a:gd name="adj1" fmla="val -56048"/>
              <a:gd name="adj2" fmla="val -25202"/>
              <a:gd name="adj3" fmla="val 16667"/>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r>
              <a:rPr kumimoji="1" lang="ja-JP" altLang="en-US" dirty="0"/>
              <a:t>右のところで話す速さや声のピッチの高さ、抑揚なども変えることができるので、</a:t>
            </a:r>
            <a:endParaRPr kumimoji="1" lang="en-US" altLang="ja-JP" dirty="0"/>
          </a:p>
          <a:p>
            <a:r>
              <a:rPr kumimoji="1" lang="ja-JP" altLang="en-US" dirty="0"/>
              <a:t>色々変えて遊んでみましょう。</a:t>
            </a:r>
            <a:endParaRPr kumimoji="1" lang="en-US" altLang="ja-JP" dirty="0"/>
          </a:p>
          <a:p>
            <a:endParaRPr kumimoji="1" lang="en-US" altLang="ja-JP" dirty="0"/>
          </a:p>
          <a:p>
            <a:r>
              <a:rPr kumimoji="1" lang="ja-JP" altLang="en-US" dirty="0"/>
              <a:t>急いでいる表現は早口に、イライラを表現するには音高を低めにしたりといった感じです。</a:t>
            </a:r>
            <a:endParaRPr kumimoji="1" lang="en-US" altLang="ja-JP" dirty="0"/>
          </a:p>
        </p:txBody>
      </p:sp>
      <p:sp>
        <p:nvSpPr>
          <p:cNvPr id="12" name="スクロール: 横 11">
            <a:extLst>
              <a:ext uri="{FF2B5EF4-FFF2-40B4-BE49-F238E27FC236}">
                <a16:creationId xmlns:a16="http://schemas.microsoft.com/office/drawing/2014/main" id="{D9492A41-263A-479E-BFEF-1E75C25933FD}"/>
              </a:ext>
            </a:extLst>
          </p:cNvPr>
          <p:cNvSpPr/>
          <p:nvPr/>
        </p:nvSpPr>
        <p:spPr>
          <a:xfrm>
            <a:off x="330925" y="5477690"/>
            <a:ext cx="8473440" cy="1071155"/>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視聴推奨</a:t>
            </a:r>
            <a:r>
              <a:rPr kumimoji="1" lang="en-US" altLang="ja-JP" dirty="0"/>
              <a:t>!!</a:t>
            </a:r>
            <a:r>
              <a:rPr kumimoji="1" lang="ja-JP" altLang="en-US" dirty="0"/>
              <a:t>：</a:t>
            </a:r>
            <a:r>
              <a:rPr kumimoji="1" lang="en-US" altLang="ja-JP" dirty="0"/>
              <a:t>https://www.youtube.com/watch?v=4yVpklclxwU&amp;t=57s</a:t>
            </a:r>
            <a:endParaRPr kumimoji="1" lang="ja-JP" altLang="en-US" dirty="0"/>
          </a:p>
        </p:txBody>
      </p:sp>
      <p:sp>
        <p:nvSpPr>
          <p:cNvPr id="13" name="星: 32 pt 12">
            <a:extLst>
              <a:ext uri="{FF2B5EF4-FFF2-40B4-BE49-F238E27FC236}">
                <a16:creationId xmlns:a16="http://schemas.microsoft.com/office/drawing/2014/main" id="{9C0BF4DF-872A-4C5E-A1AC-3E2819056B8E}"/>
              </a:ext>
            </a:extLst>
          </p:cNvPr>
          <p:cNvSpPr/>
          <p:nvPr/>
        </p:nvSpPr>
        <p:spPr>
          <a:xfrm>
            <a:off x="8051075" y="5477690"/>
            <a:ext cx="3918857" cy="1045030"/>
          </a:xfrm>
          <a:prstGeom prst="star3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200" dirty="0"/>
              <a:t>とっても分かりやすい公式の詳しい使い方動画です</a:t>
            </a:r>
            <a:r>
              <a:rPr kumimoji="1" lang="en-US" altLang="ja-JP" sz="1200" dirty="0"/>
              <a:t>!!</a:t>
            </a:r>
            <a:endParaRPr kumimoji="1" lang="ja-JP" altLang="en-US" sz="1200" dirty="0"/>
          </a:p>
        </p:txBody>
      </p:sp>
    </p:spTree>
    <p:extLst>
      <p:ext uri="{BB962C8B-B14F-4D97-AF65-F5344CB8AC3E}">
        <p14:creationId xmlns:p14="http://schemas.microsoft.com/office/powerpoint/2010/main" val="4278550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96A7D1C2-2F4E-408E-8A1B-9BC9DEDD6A1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81013" y="391614"/>
            <a:ext cx="5526320" cy="3126649"/>
          </a:xfrm>
          <a:prstGeom prst="rect">
            <a:avLst/>
          </a:prstGeom>
        </p:spPr>
      </p:pic>
      <p:sp>
        <p:nvSpPr>
          <p:cNvPr id="7" name="吹き出し: 角を丸めた四角形 6">
            <a:extLst>
              <a:ext uri="{FF2B5EF4-FFF2-40B4-BE49-F238E27FC236}">
                <a16:creationId xmlns:a16="http://schemas.microsoft.com/office/drawing/2014/main" id="{05819F2D-C24E-4092-B9E3-622BA4BD832A}"/>
              </a:ext>
            </a:extLst>
          </p:cNvPr>
          <p:cNvSpPr/>
          <p:nvPr/>
        </p:nvSpPr>
        <p:spPr>
          <a:xfrm>
            <a:off x="6365966" y="1140823"/>
            <a:ext cx="1602377" cy="670560"/>
          </a:xfrm>
          <a:prstGeom prst="wedgeRoundRectCallout">
            <a:avLst>
              <a:gd name="adj1" fmla="val -54751"/>
              <a:gd name="adj2" fmla="val 6341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関西弁</a:t>
            </a:r>
            <a:r>
              <a:rPr kumimoji="1" lang="en-US" altLang="ja-JP" dirty="0"/>
              <a:t>Ver.</a:t>
            </a:r>
            <a:endParaRPr kumimoji="1" lang="ja-JP" altLang="en-US" dirty="0"/>
          </a:p>
        </p:txBody>
      </p:sp>
      <p:sp>
        <p:nvSpPr>
          <p:cNvPr id="8" name="四角形: メモ 7">
            <a:extLst>
              <a:ext uri="{FF2B5EF4-FFF2-40B4-BE49-F238E27FC236}">
                <a16:creationId xmlns:a16="http://schemas.microsoft.com/office/drawing/2014/main" id="{6F7B869C-B743-4C0C-AAA8-E7DDE07C10AB}"/>
              </a:ext>
            </a:extLst>
          </p:cNvPr>
          <p:cNvSpPr/>
          <p:nvPr/>
        </p:nvSpPr>
        <p:spPr>
          <a:xfrm>
            <a:off x="6365966" y="2299063"/>
            <a:ext cx="5345021" cy="3997234"/>
          </a:xfrm>
          <a:prstGeom prst="foldedCorner">
            <a:avLst>
              <a:gd name="adj" fmla="val 19281"/>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ja-JP" altLang="en-US" dirty="0"/>
              <a:t>何台かの</a:t>
            </a:r>
            <a:r>
              <a:rPr kumimoji="1" lang="en-US" altLang="ja-JP" dirty="0"/>
              <a:t>PC</a:t>
            </a:r>
            <a:r>
              <a:rPr kumimoji="1" lang="ja-JP" altLang="en-US" dirty="0"/>
              <a:t>で会話させてみても面白そうですね！</a:t>
            </a:r>
            <a:endParaRPr kumimoji="1" lang="en-US" altLang="ja-JP" dirty="0"/>
          </a:p>
          <a:p>
            <a:pPr algn="ctr"/>
            <a:endParaRPr kumimoji="1" lang="en-US" altLang="ja-JP" dirty="0"/>
          </a:p>
          <a:p>
            <a:pPr algn="ctr"/>
            <a:r>
              <a:rPr kumimoji="1" lang="ja-JP" altLang="en-US" dirty="0"/>
              <a:t>自分の声の代わりにしゃべってくれるので風邪をひいたときに便利かもしれません🌼</a:t>
            </a:r>
            <a:endParaRPr kumimoji="1" lang="en-US" altLang="ja-JP" dirty="0"/>
          </a:p>
          <a:p>
            <a:pPr algn="ctr"/>
            <a:endParaRPr kumimoji="1" lang="en-US" altLang="ja-JP" dirty="0"/>
          </a:p>
          <a:p>
            <a:pPr algn="ctr"/>
            <a:r>
              <a:rPr kumimoji="1" lang="ja-JP" altLang="en-US" dirty="0"/>
              <a:t>先生の声かけや友だちへの返答に使ってみても</a:t>
            </a:r>
            <a:endParaRPr kumimoji="1" lang="en-US" altLang="ja-JP" dirty="0"/>
          </a:p>
          <a:p>
            <a:pPr algn="ctr"/>
            <a:r>
              <a:rPr kumimoji="1" lang="ja-JP" altLang="en-US" dirty="0"/>
              <a:t>面白いかもしれません</a:t>
            </a:r>
            <a:endParaRPr kumimoji="1" lang="en-US" altLang="ja-JP" dirty="0"/>
          </a:p>
        </p:txBody>
      </p:sp>
      <p:sp>
        <p:nvSpPr>
          <p:cNvPr id="9" name="フローチャート: 代替処理 8">
            <a:extLst>
              <a:ext uri="{FF2B5EF4-FFF2-40B4-BE49-F238E27FC236}">
                <a16:creationId xmlns:a16="http://schemas.microsoft.com/office/drawing/2014/main" id="{D5A5221D-E15F-4532-8852-02DDEA28725E}"/>
              </a:ext>
            </a:extLst>
          </p:cNvPr>
          <p:cNvSpPr/>
          <p:nvPr/>
        </p:nvSpPr>
        <p:spPr>
          <a:xfrm>
            <a:off x="481013" y="4693920"/>
            <a:ext cx="5526320" cy="167204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保存する際は、左上の「ファイル」から</a:t>
            </a:r>
            <a:endParaRPr kumimoji="1" lang="en-US" altLang="ja-JP" dirty="0"/>
          </a:p>
          <a:p>
            <a:pPr algn="ctr"/>
            <a:r>
              <a:rPr kumimoji="1" lang="ja-JP" altLang="en-US" dirty="0"/>
              <a:t>「音声書き出し」で「デスクトップ」に</a:t>
            </a:r>
            <a:endParaRPr kumimoji="1" lang="en-US" altLang="ja-JP" dirty="0"/>
          </a:p>
          <a:p>
            <a:pPr algn="ctr"/>
            <a:r>
              <a:rPr kumimoji="1" lang="ja-JP" altLang="en-US" dirty="0"/>
              <a:t>名前と日付をつけて保存しておきましょう！</a:t>
            </a:r>
          </a:p>
        </p:txBody>
      </p:sp>
    </p:spTree>
    <p:extLst>
      <p:ext uri="{BB962C8B-B14F-4D97-AF65-F5344CB8AC3E}">
        <p14:creationId xmlns:p14="http://schemas.microsoft.com/office/powerpoint/2010/main" val="2047849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BA81DD-C313-44A5-B222-E2BA3A4EEEDE}"/>
              </a:ext>
            </a:extLst>
          </p:cNvPr>
          <p:cNvSpPr>
            <a:spLocks noGrp="1"/>
          </p:cNvSpPr>
          <p:nvPr>
            <p:ph type="title"/>
          </p:nvPr>
        </p:nvSpPr>
        <p:spPr>
          <a:xfrm>
            <a:off x="449099" y="331463"/>
            <a:ext cx="4911633" cy="711321"/>
          </a:xfrm>
        </p:spPr>
        <p:txBody>
          <a:bodyPr>
            <a:normAutofit/>
          </a:bodyPr>
          <a:lstStyle/>
          <a:p>
            <a:r>
              <a:rPr kumimoji="1" lang="ja-JP" altLang="en-US" sz="2800" dirty="0"/>
              <a:t>こんな使い方もできます。</a:t>
            </a:r>
          </a:p>
        </p:txBody>
      </p:sp>
      <p:sp>
        <p:nvSpPr>
          <p:cNvPr id="3" name="テキスト プレースホルダー 2">
            <a:extLst>
              <a:ext uri="{FF2B5EF4-FFF2-40B4-BE49-F238E27FC236}">
                <a16:creationId xmlns:a16="http://schemas.microsoft.com/office/drawing/2014/main" id="{998E83DE-DE37-4EDE-9157-1FC713A3089A}"/>
              </a:ext>
            </a:extLst>
          </p:cNvPr>
          <p:cNvSpPr>
            <a:spLocks noGrp="1"/>
          </p:cNvSpPr>
          <p:nvPr>
            <p:ph type="body" idx="1"/>
          </p:nvPr>
        </p:nvSpPr>
        <p:spPr>
          <a:xfrm>
            <a:off x="745191" y="1405897"/>
            <a:ext cx="8224638" cy="1755314"/>
          </a:xfrm>
        </p:spPr>
        <p:txBody>
          <a:bodyPr/>
          <a:lstStyle/>
          <a:p>
            <a:r>
              <a:rPr kumimoji="1" lang="ja-JP" altLang="en-US" dirty="0"/>
              <a:t>〇</a:t>
            </a:r>
            <a:r>
              <a:rPr lang="ja-JP" altLang="en-US" dirty="0"/>
              <a:t>自己紹介のセリフを入れる</a:t>
            </a:r>
            <a:endParaRPr kumimoji="1" lang="en-US" altLang="ja-JP" dirty="0"/>
          </a:p>
          <a:p>
            <a:r>
              <a:rPr lang="ja-JP" altLang="en-US" dirty="0"/>
              <a:t>〇誰かのなりすましになる（校長、親、店員、タレントとか）</a:t>
            </a:r>
            <a:endParaRPr lang="en-US" altLang="ja-JP" dirty="0"/>
          </a:p>
          <a:p>
            <a:r>
              <a:rPr lang="ja-JP" altLang="en-US" dirty="0"/>
              <a:t>〇ニュースキャスターになってニュースや天気予報を読む</a:t>
            </a:r>
            <a:endParaRPr lang="en-US" altLang="ja-JP" dirty="0"/>
          </a:p>
          <a:p>
            <a:r>
              <a:rPr lang="ja-JP" altLang="en-US" dirty="0"/>
              <a:t>〇電車の車内放送を作る</a:t>
            </a:r>
            <a:endParaRPr lang="en-US" altLang="ja-JP" dirty="0"/>
          </a:p>
        </p:txBody>
      </p:sp>
      <p:sp>
        <p:nvSpPr>
          <p:cNvPr id="5" name="タイトル 1">
            <a:extLst>
              <a:ext uri="{FF2B5EF4-FFF2-40B4-BE49-F238E27FC236}">
                <a16:creationId xmlns:a16="http://schemas.microsoft.com/office/drawing/2014/main" id="{18FCADDA-A490-4C9C-9F73-FF961305554F}"/>
              </a:ext>
            </a:extLst>
          </p:cNvPr>
          <p:cNvSpPr txBox="1">
            <a:spLocks/>
          </p:cNvSpPr>
          <p:nvPr/>
        </p:nvSpPr>
        <p:spPr>
          <a:xfrm>
            <a:off x="449099" y="3341129"/>
            <a:ext cx="4911633" cy="711321"/>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kumimoji="1" lang="en-IN" sz="4000" b="1" kern="1200">
                <a:solidFill>
                  <a:schemeClr val="accent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800" dirty="0"/>
              <a:t>感情当てクイズ</a:t>
            </a:r>
          </a:p>
        </p:txBody>
      </p:sp>
      <p:sp>
        <p:nvSpPr>
          <p:cNvPr id="6" name="テキスト プレースホルダー 2">
            <a:extLst>
              <a:ext uri="{FF2B5EF4-FFF2-40B4-BE49-F238E27FC236}">
                <a16:creationId xmlns:a16="http://schemas.microsoft.com/office/drawing/2014/main" id="{11F1C06E-7E8C-4272-AB6B-C0B0EC2F2050}"/>
              </a:ext>
            </a:extLst>
          </p:cNvPr>
          <p:cNvSpPr txBox="1">
            <a:spLocks/>
          </p:cNvSpPr>
          <p:nvPr/>
        </p:nvSpPr>
        <p:spPr>
          <a:xfrm>
            <a:off x="679877" y="4232368"/>
            <a:ext cx="9517860" cy="1755314"/>
          </a:xfrm>
          <a:prstGeom prst="rect">
            <a:avLst/>
          </a:prstGeom>
        </p:spPr>
        <p:txBody>
          <a:bodyPr rtlCol="0">
            <a:normAutofit/>
          </a:bodyPr>
          <a:lstStyle>
            <a:lvl1pPr marL="0" indent="0" algn="l" defTabSz="914400" rtl="0" eaLnBrk="1" latinLnBrk="0" hangingPunct="1">
              <a:lnSpc>
                <a:spcPct val="90000"/>
              </a:lnSpc>
              <a:spcBef>
                <a:spcPts val="1000"/>
              </a:spcBef>
              <a:buClr>
                <a:srgbClr val="2E7A40"/>
              </a:buClr>
              <a:buFont typeface="Arial" panose="020B0604020202020204" pitchFamily="34" charset="0"/>
              <a:buNone/>
              <a:defRPr kumimoji="1" lang="en-US" sz="2000" b="0" i="0" kern="1200" spc="300">
                <a:solidFill>
                  <a:schemeClr val="accent6"/>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algn="l" defTabSz="914400" rtl="0" eaLnBrk="1" latinLnBrk="0" hangingPunct="1">
              <a:lnSpc>
                <a:spcPct val="90000"/>
              </a:lnSpc>
              <a:spcBef>
                <a:spcPts val="500"/>
              </a:spcBef>
              <a:buClr>
                <a:srgbClr val="2E7A40"/>
              </a:buClr>
              <a:buFont typeface="Arial" panose="020B0604020202020204" pitchFamily="34" charset="0"/>
              <a:buNone/>
              <a:defRPr kumimoji="1" lang="en-US"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Clr>
                <a:srgbClr val="2E7A40"/>
              </a:buClr>
              <a:buFont typeface="Arial" panose="020B0604020202020204" pitchFamily="34" charset="0"/>
              <a:buNone/>
              <a:defRPr kumimoji="1" lang="en-US"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Clr>
                <a:srgbClr val="2E7A40"/>
              </a:buClr>
              <a:buFont typeface="Arial" panose="020B0604020202020204" pitchFamily="34" charset="0"/>
              <a:buNone/>
              <a:defRPr kumimoji="1" lang="en-US"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Clr>
                <a:srgbClr val="2E7A40"/>
              </a:buClr>
              <a:buFont typeface="Arial" panose="020B0604020202020204" pitchFamily="34" charset="0"/>
              <a:buNone/>
              <a:defRPr kumimoji="1" lang="en-IN"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9pPr>
          </a:lstStyle>
          <a:p>
            <a:r>
              <a:rPr lang="ja-JP" altLang="en-US" dirty="0"/>
              <a:t>〇一つのフレーズを使って、喜怒哀楽の</a:t>
            </a:r>
            <a:r>
              <a:rPr lang="en-US" altLang="ja-JP" dirty="0"/>
              <a:t>4</a:t>
            </a:r>
            <a:r>
              <a:rPr lang="ja-JP" altLang="en-US" dirty="0"/>
              <a:t>パターンの合成音声を作ります</a:t>
            </a:r>
          </a:p>
          <a:p>
            <a:r>
              <a:rPr lang="ja-JP" altLang="en-US" dirty="0"/>
              <a:t>〇みんなでそれを聞いて、「喜怒哀楽」のどのパターンか当てます</a:t>
            </a:r>
          </a:p>
          <a:p>
            <a:r>
              <a:rPr lang="ja-JP" altLang="en-US" dirty="0"/>
              <a:t>〇</a:t>
            </a:r>
            <a:r>
              <a:rPr lang="en-US" altLang="ja-JP" dirty="0"/>
              <a:t>2</a:t>
            </a:r>
            <a:r>
              <a:rPr lang="ja-JP" altLang="en-US" dirty="0"/>
              <a:t>人</a:t>
            </a:r>
            <a:r>
              <a:rPr lang="en-US" altLang="ja-JP" dirty="0"/>
              <a:t>1</a:t>
            </a:r>
            <a:r>
              <a:rPr lang="ja-JP" altLang="en-US" dirty="0"/>
              <a:t>組でチームを作ってやってみましょう。いろんなアイデアが出てきますよ</a:t>
            </a:r>
          </a:p>
        </p:txBody>
      </p:sp>
    </p:spTree>
    <p:extLst>
      <p:ext uri="{BB962C8B-B14F-4D97-AF65-F5344CB8AC3E}">
        <p14:creationId xmlns:p14="http://schemas.microsoft.com/office/powerpoint/2010/main" val="556255899"/>
      </p:ext>
    </p:extLst>
  </p:cSld>
  <p:clrMapOvr>
    <a:masterClrMapping/>
  </p:clrMapOvr>
</p:sld>
</file>

<file path=ppt/theme/theme1.xml><?xml version="1.0" encoding="utf-8"?>
<a:theme xmlns:a="http://schemas.openxmlformats.org/drawingml/2006/main" name="Office テーマ">
  <a:themeElements>
    <a:clrScheme name="Custom 14">
      <a:dk1>
        <a:srgbClr val="3F3F3F"/>
      </a:dk1>
      <a:lt1>
        <a:srgbClr val="FFFFFF"/>
      </a:lt1>
      <a:dk2>
        <a:srgbClr val="F2F2F2"/>
      </a:dk2>
      <a:lt2>
        <a:srgbClr val="A5A5A5"/>
      </a:lt2>
      <a:accent1>
        <a:srgbClr val="00194C"/>
      </a:accent1>
      <a:accent2>
        <a:srgbClr val="EAB200"/>
      </a:accent2>
      <a:accent3>
        <a:srgbClr val="F2F2F2"/>
      </a:accent3>
      <a:accent4>
        <a:srgbClr val="954F72"/>
      </a:accent4>
      <a:accent5>
        <a:srgbClr val="00843B"/>
      </a:accent5>
      <a:accent6>
        <a:srgbClr val="014067"/>
      </a:accent6>
      <a:hlink>
        <a:srgbClr val="00194C"/>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0740467_TF00951641.potx" id="{8EE9478B-E47B-4722-8D7B-7EE75A4B84BE}" vid="{FF661F96-245C-4707-A7FC-6A974B94F303}"/>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D19A80A7-0DD1-4CF4-ABD5-362A6549C5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9AA90D-A39D-4F83-B1BD-92099B1CAD0D}">
  <ds:schemaRefs>
    <ds:schemaRef ds:uri="http://schemas.microsoft.com/sharepoint/v3/contenttype/forms"/>
  </ds:schemaRefs>
</ds:datastoreItem>
</file>

<file path=customXml/itemProps3.xml><?xml version="1.0" encoding="utf-8"?>
<ds:datastoreItem xmlns:ds="http://schemas.openxmlformats.org/officeDocument/2006/customXml" ds:itemID="{374D15D6-87BC-477C-8E91-9F90829C2FC8}">
  <ds:schemaRefs>
    <ds:schemaRef ds:uri="http://schemas.microsoft.com/sharepoint/v3"/>
    <ds:schemaRef ds:uri="http://purl.org/dc/term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六角形プレゼンテーション ライト</Template>
  <TotalTime>0</TotalTime>
  <Words>412</Words>
  <Application>Microsoft Office PowerPoint</Application>
  <PresentationFormat>ワイド画面</PresentationFormat>
  <Paragraphs>50</Paragraphs>
  <Slides>6</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Meiryo UI</vt:lpstr>
      <vt:lpstr>Arial</vt:lpstr>
      <vt:lpstr>Calibri</vt:lpstr>
      <vt:lpstr>Office テーマ</vt:lpstr>
      <vt:lpstr>いろんな声を 編集してみよう</vt:lpstr>
      <vt:lpstr>まずは無料ダウンロードします</vt:lpstr>
      <vt:lpstr>PowerPoint プレゼンテーション</vt:lpstr>
      <vt:lpstr>PowerPoint プレゼンテーション</vt:lpstr>
      <vt:lpstr>PowerPoint プレゼンテーション</vt:lpstr>
      <vt:lpstr>こんな使い方もできます。</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2021-10-03T08:42:46Z</dcterms:created>
  <dcterms:modified xsi:type="dcterms:W3CDTF">2021-10-23T20:40:34Z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